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1"/>
  </p:notesMasterIdLst>
  <p:sldIdLst>
    <p:sldId id="256" r:id="rId2"/>
    <p:sldId id="258" r:id="rId3"/>
    <p:sldId id="257" r:id="rId4"/>
    <p:sldId id="286" r:id="rId5"/>
    <p:sldId id="287" r:id="rId6"/>
    <p:sldId id="259" r:id="rId7"/>
    <p:sldId id="288" r:id="rId8"/>
    <p:sldId id="291" r:id="rId9"/>
    <p:sldId id="289" r:id="rId10"/>
    <p:sldId id="290" r:id="rId11"/>
    <p:sldId id="292" r:id="rId12"/>
    <p:sldId id="293" r:id="rId13"/>
    <p:sldId id="294" r:id="rId14"/>
    <p:sldId id="295" r:id="rId15"/>
    <p:sldId id="296" r:id="rId16"/>
    <p:sldId id="297" r:id="rId17"/>
    <p:sldId id="298" r:id="rId18"/>
    <p:sldId id="309" r:id="rId19"/>
    <p:sldId id="311" r:id="rId20"/>
    <p:sldId id="310" r:id="rId21"/>
    <p:sldId id="299" r:id="rId22"/>
    <p:sldId id="300" r:id="rId23"/>
    <p:sldId id="301" r:id="rId24"/>
    <p:sldId id="303" r:id="rId25"/>
    <p:sldId id="304" r:id="rId26"/>
    <p:sldId id="305" r:id="rId27"/>
    <p:sldId id="306" r:id="rId28"/>
    <p:sldId id="307" r:id="rId29"/>
    <p:sldId id="308" r:id="rId30"/>
  </p:sldIdLst>
  <p:sldSz cx="9144000" cy="5143500" type="screen16x9"/>
  <p:notesSz cx="6858000" cy="9144000"/>
  <p:embeddedFontLst>
    <p:embeddedFont>
      <p:font typeface="Amatic SC" panose="020B0604020202020204" charset="-79"/>
      <p:regular r:id="rId32"/>
      <p:bold r:id="rId33"/>
    </p:embeddedFont>
    <p:embeddedFont>
      <p:font typeface="Merriweather" panose="020B0604020202020204" charset="0"/>
      <p:regular r:id="rId34"/>
      <p:bold r:id="rId35"/>
      <p:italic r:id="rId36"/>
      <p:boldItalic r:id="rId3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1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9C6E89-2E23-F8FE-D284-AA78CA9A327D}" v="608" dt="2021-03-21T23:42:32.709"/>
    <p1510:client id="{EB4C1B85-0C3A-B0B6-B62A-8D57B66D6E76}" v="2340" dt="2021-03-22T01:44:12.772"/>
  </p1510:revLst>
</p1510:revInfo>
</file>

<file path=ppt/tableStyles.xml><?xml version="1.0" encoding="utf-8"?>
<a:tblStyleLst xmlns:a="http://schemas.openxmlformats.org/drawingml/2006/main" def="{80523F56-0D02-4175-A64D-45E582D6819D}">
  <a:tblStyle styleId="{80523F56-0D02-4175-A64D-45E582D6819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6" d="100"/>
          <a:sy n="106" d="100"/>
        </p:scale>
        <p:origin x="60"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3.fntdata"/><Relationship Id="rId42"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4.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2.fntdata"/><Relationship Id="rId38"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207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573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463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9266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3460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6940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1513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1316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4699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644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0838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78695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432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13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1845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406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6629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497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1663"/>
        <p:cNvGrpSpPr/>
        <p:nvPr/>
      </p:nvGrpSpPr>
      <p:grpSpPr>
        <a:xfrm>
          <a:off x="0" y="0"/>
          <a:ext cx="0" cy="0"/>
          <a:chOff x="0" y="0"/>
          <a:chExt cx="0" cy="0"/>
        </a:xfrm>
      </p:grpSpPr>
      <p:grpSp>
        <p:nvGrpSpPr>
          <p:cNvPr id="1664" name="Google Shape;1664;p11"/>
          <p:cNvGrpSpPr/>
          <p:nvPr/>
        </p:nvGrpSpPr>
        <p:grpSpPr>
          <a:xfrm>
            <a:off x="3" y="1362853"/>
            <a:ext cx="830992" cy="1847937"/>
            <a:chOff x="3" y="1439053"/>
            <a:chExt cx="830992" cy="1847937"/>
          </a:xfrm>
        </p:grpSpPr>
        <p:sp>
          <p:nvSpPr>
            <p:cNvPr id="1665" name="Google Shape;1665;p11"/>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6" name="Google Shape;1666;p11"/>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7" name="Google Shape;1667;p11"/>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68" name="Google Shape;1668;p11"/>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669" name="Google Shape;1669;p11"/>
          <p:cNvGrpSpPr/>
          <p:nvPr/>
        </p:nvGrpSpPr>
        <p:grpSpPr>
          <a:xfrm>
            <a:off x="1390437" y="-6"/>
            <a:ext cx="1603317" cy="405444"/>
            <a:chOff x="448987" y="-6"/>
            <a:chExt cx="1603317" cy="405444"/>
          </a:xfrm>
        </p:grpSpPr>
        <p:sp>
          <p:nvSpPr>
            <p:cNvPr id="1670" name="Google Shape;1670;p11"/>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1" name="Google Shape;1671;p11"/>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2" name="Google Shape;1672;p11"/>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3" name="Google Shape;1673;p11"/>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4" name="Google Shape;1674;p11"/>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7" name="Google Shape;1677;p11"/>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8" name="Google Shape;1678;p11"/>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79" name="Google Shape;1679;p11"/>
          <p:cNvGrpSpPr/>
          <p:nvPr/>
        </p:nvGrpSpPr>
        <p:grpSpPr>
          <a:xfrm>
            <a:off x="7935832" y="1674515"/>
            <a:ext cx="1207974" cy="1445876"/>
            <a:chOff x="5654182" y="1903115"/>
            <a:chExt cx="1207974" cy="1445876"/>
          </a:xfrm>
        </p:grpSpPr>
        <p:sp>
          <p:nvSpPr>
            <p:cNvPr id="1680" name="Google Shape;1680;p11"/>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1" name="Google Shape;1681;p11"/>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2" name="Google Shape;1682;p11"/>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3" name="Google Shape;1683;p11"/>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4" name="Google Shape;1684;p11"/>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5" name="Google Shape;1685;p11"/>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6" name="Google Shape;1686;p11"/>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7" name="Google Shape;1687;p11"/>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8" name="Google Shape;1688;p11"/>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9" name="Google Shape;1689;p11"/>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0" name="Google Shape;1690;p11"/>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1" name="Google Shape;1691;p11"/>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2" name="Google Shape;1692;p11"/>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3" name="Google Shape;1693;p11"/>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4" name="Google Shape;1694;p11"/>
          <p:cNvGrpSpPr/>
          <p:nvPr/>
        </p:nvGrpSpPr>
        <p:grpSpPr>
          <a:xfrm>
            <a:off x="8106707" y="3508074"/>
            <a:ext cx="1037098" cy="1476031"/>
            <a:chOff x="5825057" y="3508074"/>
            <a:chExt cx="1037098" cy="1476031"/>
          </a:xfrm>
        </p:grpSpPr>
        <p:sp>
          <p:nvSpPr>
            <p:cNvPr id="1695" name="Google Shape;1695;p11"/>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6" name="Google Shape;1696;p11"/>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7" name="Google Shape;1697;p11"/>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8" name="Google Shape;1698;p11"/>
          <p:cNvGrpSpPr/>
          <p:nvPr/>
        </p:nvGrpSpPr>
        <p:grpSpPr>
          <a:xfrm>
            <a:off x="3462913" y="4724358"/>
            <a:ext cx="2218152" cy="422263"/>
            <a:chOff x="2330363" y="4724358"/>
            <a:chExt cx="2218152" cy="422263"/>
          </a:xfrm>
        </p:grpSpPr>
        <p:sp>
          <p:nvSpPr>
            <p:cNvPr id="1699" name="Google Shape;1699;p11"/>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0" name="Google Shape;1700;p11"/>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1" name="Google Shape;1701;p11"/>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2" name="Google Shape;1702;p11"/>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3" name="Google Shape;1703;p11"/>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4" name="Google Shape;1704;p11"/>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5" name="Google Shape;1705;p11"/>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6" name="Google Shape;1706;p11"/>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7" name="Google Shape;1707;p11"/>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8" name="Google Shape;1708;p11"/>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9" name="Google Shape;1709;p11"/>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0" name="Google Shape;1710;p11"/>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1" name="Google Shape;1711;p11"/>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2" name="Google Shape;1712;p11"/>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3" name="Google Shape;1713;p11"/>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4" name="Google Shape;1714;p11"/>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5" name="Google Shape;1715;p11"/>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6" name="Google Shape;1716;p11"/>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7" name="Google Shape;1717;p11"/>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8" name="Google Shape;1718;p11"/>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9" name="Google Shape;1719;p11"/>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0" name="Google Shape;1720;p11"/>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1" name="Google Shape;1721;p11"/>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2" name="Google Shape;1722;p11"/>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3" name="Google Shape;1723;p11"/>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4" name="Google Shape;1724;p11"/>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5" name="Google Shape;1725;p11"/>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6" name="Google Shape;1726;p11"/>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7" name="Google Shape;1727;p11"/>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8" name="Google Shape;1728;p11"/>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9" name="Google Shape;1729;p11"/>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0" name="Google Shape;1730;p11"/>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1" name="Google Shape;1731;p11"/>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2" name="Google Shape;1732;p11"/>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3" name="Google Shape;1733;p11"/>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4" name="Google Shape;1734;p11"/>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5" name="Google Shape;1735;p11"/>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6" name="Google Shape;1736;p11"/>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7" name="Google Shape;1737;p11"/>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8" name="Google Shape;1738;p11"/>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9" name="Google Shape;1739;p11"/>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0" name="Google Shape;1740;p11"/>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1" name="Google Shape;1741;p11"/>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2" name="Google Shape;1742;p11"/>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3" name="Google Shape;1743;p11"/>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4" name="Google Shape;1744;p11"/>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5" name="Google Shape;1745;p11"/>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6" name="Google Shape;1746;p11"/>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7" name="Google Shape;1747;p11"/>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8" name="Google Shape;1748;p11"/>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9" name="Google Shape;1749;p11"/>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0" name="Google Shape;1750;p11"/>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1" name="Google Shape;1751;p11"/>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2" name="Google Shape;1752;p11"/>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3" name="Google Shape;1753;p11"/>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4" name="Google Shape;1754;p11"/>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5" name="Google Shape;1755;p11"/>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6" name="Google Shape;1756;p11"/>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7" name="Google Shape;1757;p11"/>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58" name="Google Shape;1758;p11"/>
          <p:cNvGrpSpPr/>
          <p:nvPr/>
        </p:nvGrpSpPr>
        <p:grpSpPr>
          <a:xfrm>
            <a:off x="669098" y="3632076"/>
            <a:ext cx="366930" cy="1514545"/>
            <a:chOff x="135698" y="3632076"/>
            <a:chExt cx="366930" cy="1514545"/>
          </a:xfrm>
        </p:grpSpPr>
        <p:sp>
          <p:nvSpPr>
            <p:cNvPr id="1759" name="Google Shape;1759;p11"/>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0" name="Google Shape;1760;p11"/>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1" name="Google Shape;1761;p11"/>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2" name="Google Shape;1762;p11"/>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3" name="Google Shape;1763;p11"/>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4" name="Google Shape;1764;p11"/>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5" name="Google Shape;1765;p11"/>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6" name="Google Shape;1766;p11"/>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7" name="Google Shape;1767;p11"/>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8" name="Google Shape;1768;p11"/>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9" name="Google Shape;1769;p11"/>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0" name="Google Shape;1770;p11"/>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1" name="Google Shape;1771;p11"/>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2" name="Google Shape;1772;p11"/>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3" name="Google Shape;1773;p11"/>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74" name="Google Shape;1774;p1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0" name="Google Shape;178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3" name="Google Shape;178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4" name="Google Shape;178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5" name="Google Shape;178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6" name="Google Shape;178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7" name="Google Shape;178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0" name="Google Shape;179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1" name="Google Shape;180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2" name="Google Shape;180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6" name="Google Shape;181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7" name="Google Shape;181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0" name="Google Shape;182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1" name="Google Shape;182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0" name="Google Shape;188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1" name="Google Shape;188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86" name="Google Shape;188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2"/>
        <p:cNvGrpSpPr/>
        <p:nvPr/>
      </p:nvGrpSpPr>
      <p:grpSpPr>
        <a:xfrm>
          <a:off x="0" y="0"/>
          <a:ext cx="0" cy="0"/>
          <a:chOff x="0" y="0"/>
          <a:chExt cx="0" cy="0"/>
        </a:xfrm>
      </p:grpSpPr>
      <p:sp>
        <p:nvSpPr>
          <p:cNvPr id="213" name="Google Shape;213;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6" name="Google Shape;216;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1" name="Google Shape;221;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8" name="Google Shape;278;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5" name="Google Shape;285;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9" name="Google Shape;289;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3" name="Google Shape;293;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1" name="Google Shape;331;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7" name="Google Shape;477;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8" name="Google Shape;478;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79" name="Google Shape;479;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80"/>
        <p:cNvGrpSpPr/>
        <p:nvPr/>
      </p:nvGrpSpPr>
      <p:grpSpPr>
        <a:xfrm>
          <a:off x="0" y="0"/>
          <a:ext cx="0" cy="0"/>
          <a:chOff x="0" y="0"/>
          <a:chExt cx="0" cy="0"/>
        </a:xfrm>
      </p:grpSpPr>
      <p:sp>
        <p:nvSpPr>
          <p:cNvPr id="481" name="Google Shape;481;p4"/>
          <p:cNvSpPr txBox="1">
            <a:spLocks noGrp="1"/>
          </p:cNvSpPr>
          <p:nvPr>
            <p:ph type="body" idx="1"/>
          </p:nvPr>
        </p:nvSpPr>
        <p:spPr>
          <a:xfrm>
            <a:off x="1832400" y="1990350"/>
            <a:ext cx="5479200" cy="819900"/>
          </a:xfrm>
          <a:prstGeom prst="rect">
            <a:avLst/>
          </a:prstGeom>
        </p:spPr>
        <p:txBody>
          <a:bodyPr spcFirstLastPara="1" wrap="square" lIns="91425" tIns="91425" rIns="91425" bIns="91425" anchor="ctr" anchorCtr="0">
            <a:noAutofit/>
          </a:bodyPr>
          <a:lstStyle>
            <a:lvl1pPr marL="457200" lvl="0" indent="-355600" algn="ctr" rtl="0">
              <a:spcBef>
                <a:spcPts val="600"/>
              </a:spcBef>
              <a:spcAft>
                <a:spcPts val="0"/>
              </a:spcAft>
              <a:buSzPts val="2000"/>
              <a:buChar char="✖"/>
              <a:defRPr sz="2000" i="1">
                <a:solidFill>
                  <a:schemeClr val="accent1"/>
                </a:solidFill>
              </a:defRPr>
            </a:lvl1pPr>
            <a:lvl2pPr marL="914400" lvl="1" indent="-355600" algn="ctr" rtl="0">
              <a:spcBef>
                <a:spcPts val="0"/>
              </a:spcBef>
              <a:spcAft>
                <a:spcPts val="0"/>
              </a:spcAft>
              <a:buSzPts val="2000"/>
              <a:buChar char="○"/>
              <a:defRPr sz="2000" i="1">
                <a:solidFill>
                  <a:schemeClr val="accent1"/>
                </a:solidFill>
              </a:defRPr>
            </a:lvl2pPr>
            <a:lvl3pPr marL="1371600" lvl="2" indent="-355600" algn="ctr" rtl="0">
              <a:spcBef>
                <a:spcPts val="0"/>
              </a:spcBef>
              <a:spcAft>
                <a:spcPts val="0"/>
              </a:spcAft>
              <a:buSzPts val="2000"/>
              <a:buChar char="■"/>
              <a:defRPr sz="2000" i="1">
                <a:solidFill>
                  <a:schemeClr val="accent1"/>
                </a:solidFill>
              </a:defRPr>
            </a:lvl3pPr>
            <a:lvl4pPr marL="1828800" lvl="3" indent="-355600" algn="ctr" rtl="0">
              <a:spcBef>
                <a:spcPts val="0"/>
              </a:spcBef>
              <a:spcAft>
                <a:spcPts val="0"/>
              </a:spcAft>
              <a:buClr>
                <a:schemeClr val="accent1"/>
              </a:buClr>
              <a:buSzPts val="2000"/>
              <a:buChar char="●"/>
              <a:defRPr sz="2000" i="1">
                <a:solidFill>
                  <a:schemeClr val="accent1"/>
                </a:solidFill>
              </a:defRPr>
            </a:lvl4pPr>
            <a:lvl5pPr marL="2286000" lvl="4" indent="-355600" algn="ctr" rtl="0">
              <a:spcBef>
                <a:spcPts val="0"/>
              </a:spcBef>
              <a:spcAft>
                <a:spcPts val="0"/>
              </a:spcAft>
              <a:buClr>
                <a:schemeClr val="accent1"/>
              </a:buClr>
              <a:buSzPts val="2000"/>
              <a:buChar char="○"/>
              <a:defRPr sz="2000" i="1">
                <a:solidFill>
                  <a:schemeClr val="accent1"/>
                </a:solidFill>
              </a:defRPr>
            </a:lvl5pPr>
            <a:lvl6pPr marL="2743200" lvl="5" indent="-355600" algn="ctr" rtl="0">
              <a:spcBef>
                <a:spcPts val="0"/>
              </a:spcBef>
              <a:spcAft>
                <a:spcPts val="0"/>
              </a:spcAft>
              <a:buClr>
                <a:schemeClr val="accent1"/>
              </a:buClr>
              <a:buSzPts val="2000"/>
              <a:buChar char="■"/>
              <a:defRPr sz="2000" i="1">
                <a:solidFill>
                  <a:schemeClr val="accent1"/>
                </a:solidFill>
              </a:defRPr>
            </a:lvl6pPr>
            <a:lvl7pPr marL="3200400" lvl="6" indent="-355600" algn="ctr" rtl="0">
              <a:spcBef>
                <a:spcPts val="0"/>
              </a:spcBef>
              <a:spcAft>
                <a:spcPts val="0"/>
              </a:spcAft>
              <a:buClr>
                <a:schemeClr val="accent1"/>
              </a:buClr>
              <a:buSzPts val="2000"/>
              <a:buChar char="●"/>
              <a:defRPr sz="2000" i="1">
                <a:solidFill>
                  <a:schemeClr val="accent1"/>
                </a:solidFill>
              </a:defRPr>
            </a:lvl7pPr>
            <a:lvl8pPr marL="3657600" lvl="7" indent="-355600" algn="ctr" rtl="0">
              <a:spcBef>
                <a:spcPts val="0"/>
              </a:spcBef>
              <a:spcAft>
                <a:spcPts val="0"/>
              </a:spcAft>
              <a:buClr>
                <a:schemeClr val="accent1"/>
              </a:buClr>
              <a:buSzPts val="2000"/>
              <a:buChar char="○"/>
              <a:defRPr sz="2000" i="1">
                <a:solidFill>
                  <a:schemeClr val="accent1"/>
                </a:solidFill>
              </a:defRPr>
            </a:lvl8pPr>
            <a:lvl9pPr marL="4114800" lvl="8" indent="-355600" algn="ctr">
              <a:spcBef>
                <a:spcPts val="0"/>
              </a:spcBef>
              <a:spcAft>
                <a:spcPts val="0"/>
              </a:spcAft>
              <a:buClr>
                <a:schemeClr val="accent1"/>
              </a:buClr>
              <a:buSzPts val="2000"/>
              <a:buChar char="■"/>
              <a:defRPr sz="2000" i="1">
                <a:solidFill>
                  <a:schemeClr val="accent1"/>
                </a:solidFill>
              </a:defRPr>
            </a:lvl9pPr>
          </a:lstStyle>
          <a:p>
            <a:endParaRPr/>
          </a:p>
        </p:txBody>
      </p:sp>
      <p:sp>
        <p:nvSpPr>
          <p:cNvPr id="482" name="Google Shape;482;p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55D4B"/>
                </a:solidFill>
              </a:defRPr>
            </a:lvl1pPr>
            <a:lvl2pPr lvl="1">
              <a:buNone/>
              <a:defRPr>
                <a:solidFill>
                  <a:srgbClr val="F55D4B"/>
                </a:solidFill>
              </a:defRPr>
            </a:lvl2pPr>
            <a:lvl3pPr lvl="2">
              <a:buNone/>
              <a:defRPr>
                <a:solidFill>
                  <a:srgbClr val="F55D4B"/>
                </a:solidFill>
              </a:defRPr>
            </a:lvl3pPr>
            <a:lvl4pPr lvl="3">
              <a:buNone/>
              <a:defRPr>
                <a:solidFill>
                  <a:srgbClr val="F55D4B"/>
                </a:solidFill>
              </a:defRPr>
            </a:lvl4pPr>
            <a:lvl5pPr lvl="4">
              <a:buNone/>
              <a:defRPr>
                <a:solidFill>
                  <a:srgbClr val="F55D4B"/>
                </a:solidFill>
              </a:defRPr>
            </a:lvl5pPr>
            <a:lvl6pPr lvl="5">
              <a:buNone/>
              <a:defRPr>
                <a:solidFill>
                  <a:srgbClr val="F55D4B"/>
                </a:solidFill>
              </a:defRPr>
            </a:lvl6pPr>
            <a:lvl7pPr lvl="6">
              <a:buNone/>
              <a:defRPr>
                <a:solidFill>
                  <a:srgbClr val="F55D4B"/>
                </a:solidFill>
              </a:defRPr>
            </a:lvl7pPr>
            <a:lvl8pPr lvl="7">
              <a:buNone/>
              <a:defRPr>
                <a:solidFill>
                  <a:srgbClr val="F55D4B"/>
                </a:solidFill>
              </a:defRPr>
            </a:lvl8pPr>
            <a:lvl9pPr lvl="8">
              <a:buNone/>
              <a:defRPr>
                <a:solidFill>
                  <a:srgbClr val="F55D4B"/>
                </a:solidFill>
              </a:defRPr>
            </a:lvl9pPr>
          </a:lstStyle>
          <a:p>
            <a:pPr marL="0" lvl="0" indent="0" algn="r" rtl="0">
              <a:spcBef>
                <a:spcPts val="0"/>
              </a:spcBef>
              <a:spcAft>
                <a:spcPts val="0"/>
              </a:spcAft>
              <a:buNone/>
            </a:pPr>
            <a:fld id="{00000000-1234-1234-1234-123412341234}" type="slidenum">
              <a:rPr lang="en"/>
              <a:t>‹#›</a:t>
            </a:fld>
            <a:endParaRPr/>
          </a:p>
        </p:txBody>
      </p:sp>
      <p:grpSp>
        <p:nvGrpSpPr>
          <p:cNvPr id="483" name="Google Shape;483;p4"/>
          <p:cNvGrpSpPr/>
          <p:nvPr/>
        </p:nvGrpSpPr>
        <p:grpSpPr>
          <a:xfrm>
            <a:off x="1907265" y="-6002"/>
            <a:ext cx="5329471" cy="1572280"/>
            <a:chOff x="1045264" y="-6007"/>
            <a:chExt cx="7118300" cy="2100014"/>
          </a:xfrm>
        </p:grpSpPr>
        <p:sp>
          <p:nvSpPr>
            <p:cNvPr id="484" name="Google Shape;484;p4"/>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5" name="Google Shape;485;p4"/>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6" name="Google Shape;486;p4"/>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87" name="Google Shape;487;p4"/>
          <p:cNvGrpSpPr/>
          <p:nvPr/>
        </p:nvGrpSpPr>
        <p:grpSpPr>
          <a:xfrm>
            <a:off x="-7999" y="2430147"/>
            <a:ext cx="1642550" cy="1505293"/>
            <a:chOff x="-7997" y="3247832"/>
            <a:chExt cx="2193869" cy="2010543"/>
          </a:xfrm>
        </p:grpSpPr>
        <p:sp>
          <p:nvSpPr>
            <p:cNvPr id="488" name="Google Shape;488;p4"/>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9" name="Google Shape;489;p4"/>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0" name="Google Shape;490;p4"/>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1" name="Google Shape;491;p4"/>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2" name="Google Shape;492;p4"/>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3" name="Google Shape;493;p4"/>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4" name="Google Shape;494;p4"/>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5" name="Google Shape;495;p4"/>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6" name="Google Shape;496;p4"/>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7" name="Google Shape;497;p4"/>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8" name="Google Shape;498;p4"/>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9" name="Google Shape;499;p4"/>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0" name="Google Shape;500;p4"/>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1" name="Google Shape;501;p4"/>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2" name="Google Shape;502;p4"/>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3" name="Google Shape;503;p4"/>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4" name="Google Shape;504;p4"/>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5" name="Google Shape;505;p4"/>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6" name="Google Shape;506;p4"/>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7" name="Google Shape;507;p4"/>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08" name="Google Shape;508;p4"/>
          <p:cNvGrpSpPr/>
          <p:nvPr/>
        </p:nvGrpSpPr>
        <p:grpSpPr>
          <a:xfrm>
            <a:off x="8420990" y="2153894"/>
            <a:ext cx="515755" cy="910864"/>
            <a:chOff x="8443004" y="2878855"/>
            <a:chExt cx="688868" cy="1216595"/>
          </a:xfrm>
        </p:grpSpPr>
        <p:sp>
          <p:nvSpPr>
            <p:cNvPr id="509" name="Google Shape;509;p4"/>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0" name="Google Shape;510;p4"/>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1" name="Google Shape;511;p4"/>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2" name="Google Shape;512;p4"/>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3" name="Google Shape;513;p4"/>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4" name="Google Shape;514;p4"/>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15" name="Google Shape;515;p4"/>
          <p:cNvGrpSpPr/>
          <p:nvPr/>
        </p:nvGrpSpPr>
        <p:grpSpPr>
          <a:xfrm>
            <a:off x="7117967" y="3590460"/>
            <a:ext cx="2026022" cy="1547117"/>
            <a:chOff x="6445945" y="4797602"/>
            <a:chExt cx="2706053" cy="2066404"/>
          </a:xfrm>
        </p:grpSpPr>
        <p:sp>
          <p:nvSpPr>
            <p:cNvPr id="516" name="Google Shape;516;p4"/>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7" name="Google Shape;517;p4"/>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8" name="Google Shape;518;p4"/>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9" name="Google Shape;519;p4"/>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0" name="Google Shape;520;p4"/>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1" name="Google Shape;521;p4"/>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2" name="Google Shape;522;p4"/>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3" name="Google Shape;523;p4"/>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4" name="Google Shape;524;p4"/>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5" name="Google Shape;525;p4"/>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6" name="Google Shape;526;p4"/>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7" name="Google Shape;527;p4"/>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8" name="Google Shape;528;p4"/>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29" name="Google Shape;529;p4"/>
          <p:cNvGrpSpPr/>
          <p:nvPr/>
        </p:nvGrpSpPr>
        <p:grpSpPr>
          <a:xfrm>
            <a:off x="226381" y="790954"/>
            <a:ext cx="1165385" cy="815431"/>
            <a:chOff x="305052" y="1261999"/>
            <a:chExt cx="1556545" cy="1089130"/>
          </a:xfrm>
        </p:grpSpPr>
        <p:sp>
          <p:nvSpPr>
            <p:cNvPr id="530" name="Google Shape;530;p4"/>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1" name="Google Shape;531;p4"/>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2" name="Google Shape;532;p4"/>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3" name="Google Shape;533;p4"/>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4" name="Google Shape;534;p4"/>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5" name="Google Shape;535;p4"/>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6" name="Google Shape;536;p4"/>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7" name="Google Shape;537;p4"/>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8" name="Google Shape;538;p4"/>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9" name="Google Shape;539;p4"/>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0" name="Google Shape;540;p4"/>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1" name="Google Shape;541;p4"/>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2" name="Google Shape;542;p4"/>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3" name="Google Shape;543;p4"/>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4" name="Google Shape;544;p4"/>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5" name="Google Shape;545;p4"/>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6" name="Google Shape;546;p4"/>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47" name="Google Shape;547;p4"/>
          <p:cNvGrpSpPr/>
          <p:nvPr/>
        </p:nvGrpSpPr>
        <p:grpSpPr>
          <a:xfrm>
            <a:off x="2444861" y="3871736"/>
            <a:ext cx="2459622" cy="1079998"/>
            <a:chOff x="1573057" y="5173288"/>
            <a:chExt cx="3285190" cy="1442497"/>
          </a:xfrm>
        </p:grpSpPr>
        <p:sp>
          <p:nvSpPr>
            <p:cNvPr id="548" name="Google Shape;548;p4"/>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9" name="Google Shape;549;p4"/>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0" name="Google Shape;550;p4"/>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1" name="Google Shape;551;p4"/>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2" name="Google Shape;552;p4"/>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3" name="Google Shape;553;p4"/>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4" name="Google Shape;554;p4"/>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5" name="Google Shape;555;p4"/>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6" name="Google Shape;556;p4"/>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7" name="Google Shape;557;p4"/>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8" name="Google Shape;558;p4"/>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9" name="Google Shape;559;p4"/>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0" name="Google Shape;560;p4"/>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1" name="Google Shape;561;p4"/>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2" name="Google Shape;562;p4"/>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3" name="Google Shape;563;p4"/>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4" name="Google Shape;564;p4"/>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5" name="Google Shape;565;p4"/>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6" name="Google Shape;566;p4"/>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7" name="Google Shape;567;p4"/>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8" name="Google Shape;568;p4"/>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9" name="Google Shape;569;p4"/>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0" name="Google Shape;570;p4"/>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1" name="Google Shape;571;p4"/>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2" name="Google Shape;572;p4"/>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3" name="Google Shape;573;p4"/>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4" name="Google Shape;574;p4"/>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5" name="Google Shape;575;p4"/>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6" name="Google Shape;576;p4"/>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7" name="Google Shape;577;p4"/>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8" name="Google Shape;578;p4"/>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9" name="Google Shape;579;p4"/>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0" name="Google Shape;580;p4"/>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1" name="Google Shape;581;p4"/>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2" name="Google Shape;582;p4"/>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3" name="Google Shape;583;p4"/>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4" name="Google Shape;584;p4"/>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5" name="Google Shape;585;p4"/>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6" name="Google Shape;586;p4"/>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7" name="Google Shape;587;p4"/>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8" name="Google Shape;588;p4"/>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9" name="Google Shape;589;p4"/>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0" name="Google Shape;590;p4"/>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1" name="Google Shape;591;p4"/>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2" name="Google Shape;592;p4"/>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3" name="Google Shape;593;p4"/>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4" name="Google Shape;594;p4"/>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5" name="Google Shape;595;p4"/>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6" name="Google Shape;596;p4"/>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7" name="Google Shape;597;p4"/>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8" name="Google Shape;598;p4"/>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9" name="Google Shape;599;p4"/>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0" name="Google Shape;600;p4"/>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1" name="Google Shape;601;p4"/>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2" name="Google Shape;602;p4"/>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3" name="Google Shape;603;p4"/>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4" name="Google Shape;604;p4"/>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5" name="Google Shape;605;p4"/>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6" name="Google Shape;606;p4"/>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7" name="Google Shape;607;p4"/>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8" name="Google Shape;608;p4"/>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9" name="Google Shape;609;p4"/>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0" name="Google Shape;610;p4"/>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1" name="Google Shape;611;p4"/>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2" name="Google Shape;612;p4"/>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3" name="Google Shape;613;p4"/>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4" name="Google Shape;614;p4"/>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5" name="Google Shape;615;p4"/>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6" name="Google Shape;616;p4"/>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7" name="Google Shape;617;p4"/>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8" name="Google Shape;618;p4"/>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9" name="Google Shape;619;p4"/>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0" name="Google Shape;620;p4"/>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1" name="Google Shape;621;p4"/>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2" name="Google Shape;622;p4"/>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3" name="Google Shape;623;p4"/>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4" name="Google Shape;624;p4"/>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5" name="Google Shape;625;p4"/>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6" name="Google Shape;626;p4"/>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7" name="Google Shape;627;p4"/>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8" name="Google Shape;628;p4"/>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9" name="Google Shape;629;p4"/>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0" name="Google Shape;630;p4"/>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1" name="Google Shape;631;p4"/>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2" name="Google Shape;632;p4"/>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3" name="Google Shape;633;p4"/>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4" name="Google Shape;634;p4"/>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5" name="Google Shape;635;p4"/>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6" name="Google Shape;636;p4"/>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7" name="Google Shape;637;p4"/>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8" name="Google Shape;638;p4"/>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9" name="Google Shape;639;p4"/>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0" name="Google Shape;640;p4"/>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1" name="Google Shape;641;p4"/>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2" name="Google Shape;642;p4"/>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3" name="Google Shape;643;p4"/>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4" name="Google Shape;644;p4"/>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5" name="Google Shape;645;p4"/>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6" name="Google Shape;646;p4"/>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7" name="Google Shape;647;p4"/>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8" name="Google Shape;648;p4"/>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9" name="Google Shape;649;p4"/>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0" name="Google Shape;650;p4"/>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1" name="Google Shape;651;p4"/>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2" name="Google Shape;652;p4"/>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3" name="Google Shape;653;p4"/>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4" name="Google Shape;654;p4"/>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5" name="Google Shape;655;p4"/>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6" name="Google Shape;656;p4"/>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7" name="Google Shape;657;p4"/>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8" name="Google Shape;658;p4"/>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9" name="Google Shape;659;p4"/>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0" name="Google Shape;660;p4"/>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1" name="Google Shape;661;p4"/>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2" name="Google Shape;662;p4"/>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3" name="Google Shape;663;p4"/>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4" name="Google Shape;664;p4"/>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5" name="Google Shape;665;p4"/>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6" name="Google Shape;666;p4"/>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7" name="Google Shape;667;p4"/>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8" name="Google Shape;668;p4"/>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9" name="Google Shape;669;p4"/>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0" name="Google Shape;670;p4"/>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1" name="Google Shape;671;p4"/>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2" name="Google Shape;672;p4"/>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3" name="Google Shape;673;p4"/>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4" name="Google Shape;674;p4"/>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5" name="Google Shape;675;p4"/>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6" name="Google Shape;676;p4"/>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7" name="Google Shape;677;p4"/>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8" name="Google Shape;678;p4"/>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9" name="Google Shape;679;p4"/>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0" name="Google Shape;680;p4"/>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1" name="Google Shape;681;p4"/>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2" name="Google Shape;682;p4"/>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3" name="Google Shape;683;p4"/>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4"/>
        <p:cNvGrpSpPr/>
        <p:nvPr/>
      </p:nvGrpSpPr>
      <p:grpSpPr>
        <a:xfrm>
          <a:off x="0" y="0"/>
          <a:ext cx="0" cy="0"/>
          <a:chOff x="0" y="0"/>
          <a:chExt cx="0" cy="0"/>
        </a:xfrm>
      </p:grpSpPr>
      <p:grpSp>
        <p:nvGrpSpPr>
          <p:cNvPr id="685" name="Google Shape;685;p5"/>
          <p:cNvGrpSpPr/>
          <p:nvPr/>
        </p:nvGrpSpPr>
        <p:grpSpPr>
          <a:xfrm>
            <a:off x="1841376" y="4540815"/>
            <a:ext cx="1110494" cy="612269"/>
            <a:chOff x="1003176" y="4540815"/>
            <a:chExt cx="1110494" cy="612269"/>
          </a:xfrm>
        </p:grpSpPr>
        <p:sp>
          <p:nvSpPr>
            <p:cNvPr id="686" name="Google Shape;686;p5"/>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7" name="Google Shape;687;p5"/>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8" name="Google Shape;688;p5"/>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89" name="Google Shape;689;p5"/>
          <p:cNvGrpSpPr/>
          <p:nvPr/>
        </p:nvGrpSpPr>
        <p:grpSpPr>
          <a:xfrm>
            <a:off x="342281" y="4183488"/>
            <a:ext cx="369035" cy="728056"/>
            <a:chOff x="342281" y="4183488"/>
            <a:chExt cx="369035" cy="728056"/>
          </a:xfrm>
        </p:grpSpPr>
        <p:sp>
          <p:nvSpPr>
            <p:cNvPr id="690" name="Google Shape;690;p5"/>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1" name="Google Shape;691;p5"/>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2" name="Google Shape;692;p5"/>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3" name="Google Shape;693;p5"/>
          <p:cNvGrpSpPr/>
          <p:nvPr/>
        </p:nvGrpSpPr>
        <p:grpSpPr>
          <a:xfrm>
            <a:off x="50" y="1232900"/>
            <a:ext cx="454630" cy="816989"/>
            <a:chOff x="50" y="1232900"/>
            <a:chExt cx="454630" cy="816989"/>
          </a:xfrm>
        </p:grpSpPr>
        <p:sp>
          <p:nvSpPr>
            <p:cNvPr id="694" name="Google Shape;694;p5"/>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5" name="Google Shape;695;p5"/>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6" name="Google Shape;696;p5"/>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7" name="Google Shape;697;p5"/>
          <p:cNvGrpSpPr/>
          <p:nvPr/>
        </p:nvGrpSpPr>
        <p:grpSpPr>
          <a:xfrm>
            <a:off x="50" y="3073044"/>
            <a:ext cx="729750" cy="1046771"/>
            <a:chOff x="50" y="3073044"/>
            <a:chExt cx="729750" cy="1046771"/>
          </a:xfrm>
        </p:grpSpPr>
        <p:sp>
          <p:nvSpPr>
            <p:cNvPr id="698" name="Google Shape;698;p5"/>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9" name="Google Shape;699;p5"/>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0" name="Google Shape;700;p5"/>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1" name="Google Shape;701;p5"/>
          <p:cNvGrpSpPr/>
          <p:nvPr/>
        </p:nvGrpSpPr>
        <p:grpSpPr>
          <a:xfrm>
            <a:off x="5944880" y="-7"/>
            <a:ext cx="2524606" cy="759943"/>
            <a:chOff x="4012455" y="-7"/>
            <a:chExt cx="2524606" cy="759943"/>
          </a:xfrm>
        </p:grpSpPr>
        <p:sp>
          <p:nvSpPr>
            <p:cNvPr id="702" name="Google Shape;702;p5"/>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3" name="Google Shape;703;p5"/>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4" name="Google Shape;704;p5"/>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5" name="Google Shape;705;p5"/>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6" name="Google Shape;706;p5"/>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7" name="Google Shape;707;p5"/>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8" name="Google Shape;708;p5"/>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9" name="Google Shape;709;p5"/>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0" name="Google Shape;710;p5"/>
          <p:cNvGrpSpPr/>
          <p:nvPr/>
        </p:nvGrpSpPr>
        <p:grpSpPr>
          <a:xfrm>
            <a:off x="8506368" y="1564091"/>
            <a:ext cx="637429" cy="1130622"/>
            <a:chOff x="6233393" y="2021291"/>
            <a:chExt cx="637429" cy="1130622"/>
          </a:xfrm>
        </p:grpSpPr>
        <p:sp>
          <p:nvSpPr>
            <p:cNvPr id="711" name="Google Shape;711;p5"/>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2" name="Google Shape;712;p5"/>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3" name="Google Shape;713;p5"/>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4" name="Google Shape;714;p5"/>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5" name="Google Shape;715;p5"/>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6" name="Google Shape;716;p5"/>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7" name="Google Shape;717;p5"/>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8" name="Google Shape;718;p5"/>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9" name="Google Shape;719;p5"/>
          <p:cNvGrpSpPr/>
          <p:nvPr/>
        </p:nvGrpSpPr>
        <p:grpSpPr>
          <a:xfrm>
            <a:off x="7464679" y="3618202"/>
            <a:ext cx="1679118" cy="1534882"/>
            <a:chOff x="5191704" y="3618202"/>
            <a:chExt cx="1679118" cy="1534882"/>
          </a:xfrm>
        </p:grpSpPr>
        <p:sp>
          <p:nvSpPr>
            <p:cNvPr id="720" name="Google Shape;720;p5"/>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1" name="Google Shape;721;p5"/>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2" name="Google Shape;722;p5"/>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3" name="Google Shape;723;p5"/>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4" name="Google Shape;724;p5"/>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5" name="Google Shape;725;p5"/>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6" name="Google Shape;726;p5"/>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7" name="Google Shape;727;p5"/>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8" name="Google Shape;728;p5"/>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9" name="Google Shape;729;p5"/>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0" name="Google Shape;730;p5"/>
          <p:cNvGrpSpPr/>
          <p:nvPr/>
        </p:nvGrpSpPr>
        <p:grpSpPr>
          <a:xfrm>
            <a:off x="7847220" y="3073038"/>
            <a:ext cx="598866" cy="595528"/>
            <a:chOff x="5944870" y="3341438"/>
            <a:chExt cx="598866" cy="595528"/>
          </a:xfrm>
        </p:grpSpPr>
        <p:sp>
          <p:nvSpPr>
            <p:cNvPr id="731" name="Google Shape;731;p5"/>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2" name="Google Shape;732;p5"/>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3" name="Google Shape;733;p5"/>
          <p:cNvGrpSpPr/>
          <p:nvPr/>
        </p:nvGrpSpPr>
        <p:grpSpPr>
          <a:xfrm>
            <a:off x="2204197" y="105666"/>
            <a:ext cx="546902" cy="236607"/>
            <a:chOff x="2204197" y="105666"/>
            <a:chExt cx="546902" cy="236607"/>
          </a:xfrm>
        </p:grpSpPr>
        <p:sp>
          <p:nvSpPr>
            <p:cNvPr id="734" name="Google Shape;734;p5"/>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5" name="Google Shape;735;p5"/>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6" name="Google Shape;736;p5"/>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7" name="Google Shape;737;p5"/>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8" name="Google Shape;738;p5"/>
          <p:cNvGrpSpPr/>
          <p:nvPr/>
        </p:nvGrpSpPr>
        <p:grpSpPr>
          <a:xfrm>
            <a:off x="50" y="-7"/>
            <a:ext cx="2049897" cy="773345"/>
            <a:chOff x="50" y="-7"/>
            <a:chExt cx="2049897" cy="773345"/>
          </a:xfrm>
        </p:grpSpPr>
        <p:sp>
          <p:nvSpPr>
            <p:cNvPr id="739" name="Google Shape;739;p5"/>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0" name="Google Shape;740;p5"/>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1" name="Google Shape;741;p5"/>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2" name="Google Shape;742;p5"/>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3" name="Google Shape;743;p5"/>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4" name="Google Shape;744;p5"/>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5" name="Google Shape;745;p5"/>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6" name="Google Shape;746;p5"/>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7" name="Google Shape;747;p5"/>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8" name="Google Shape;748;p5"/>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9" name="Google Shape;749;p5"/>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0" name="Google Shape;750;p5"/>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1" name="Google Shape;751;p5"/>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2" name="Google Shape;752;p5"/>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3" name="Google Shape;753;p5"/>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4" name="Google Shape;754;p5"/>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5" name="Google Shape;755;p5"/>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6" name="Google Shape;756;p5"/>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7" name="Google Shape;757;p5"/>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8" name="Google Shape;758;p5"/>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9" name="Google Shape;759;p5"/>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0" name="Google Shape;760;p5"/>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1" name="Google Shape;761;p5"/>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2" name="Google Shape;762;p5"/>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3" name="Google Shape;763;p5"/>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4" name="Google Shape;764;p5"/>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5" name="Google Shape;765;p5"/>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6" name="Google Shape;766;p5"/>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7" name="Google Shape;767;p5"/>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8" name="Google Shape;768;p5"/>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9" name="Google Shape;769;p5"/>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0" name="Google Shape;770;p5"/>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1" name="Google Shape;771;p5"/>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2" name="Google Shape;772;p5"/>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3" name="Google Shape;773;p5"/>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4" name="Google Shape;774;p5"/>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5" name="Google Shape;775;p5"/>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6" name="Google Shape;776;p5"/>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7" name="Google Shape;777;p5"/>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8" name="Google Shape;778;p5"/>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9" name="Google Shape;779;p5"/>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0" name="Google Shape;780;p5"/>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1" name="Google Shape;781;p5"/>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2" name="Google Shape;782;p5"/>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3" name="Google Shape;783;p5"/>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4" name="Google Shape;784;p5"/>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5" name="Google Shape;785;p5"/>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6" name="Google Shape;786;p5"/>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7" name="Google Shape;787;p5"/>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8" name="Google Shape;788;p5"/>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9" name="Google Shape;789;p5"/>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0" name="Google Shape;790;p5"/>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1" name="Google Shape;791;p5"/>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2" name="Google Shape;792;p5"/>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3" name="Google Shape;793;p5"/>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4" name="Google Shape;794;p5"/>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5" name="Google Shape;795;p5"/>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6" name="Google Shape;796;p5"/>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7" name="Google Shape;797;p5"/>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8" name="Google Shape;798;p5"/>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9" name="Google Shape;799;p5"/>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0" name="Google Shape;800;p5"/>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1" name="Google Shape;801;p5"/>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2" name="Google Shape;802;p5"/>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3" name="Google Shape;803;p5"/>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4" name="Google Shape;804;p5"/>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5" name="Google Shape;805;p5"/>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6" name="Google Shape;806;p5"/>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7" name="Google Shape;807;p5"/>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8" name="Google Shape;808;p5"/>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9" name="Google Shape;809;p5"/>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0" name="Google Shape;810;p5"/>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1" name="Google Shape;811;p5"/>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2" name="Google Shape;812;p5"/>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3" name="Google Shape;813;p5"/>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4" name="Google Shape;814;p5"/>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5" name="Google Shape;815;p5"/>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6" name="Google Shape;816;p5"/>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7" name="Google Shape;817;p5"/>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8" name="Google Shape;818;p5"/>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9" name="Google Shape;819;p5"/>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0" name="Google Shape;820;p5"/>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1" name="Google Shape;821;p5"/>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2" name="Google Shape;822;p5"/>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3" name="Google Shape;823;p5"/>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4" name="Google Shape;824;p5"/>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5" name="Google Shape;825;p5"/>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6" name="Google Shape;826;p5"/>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7" name="Google Shape;827;p5"/>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8" name="Google Shape;828;p5"/>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9" name="Google Shape;829;p5"/>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0" name="Google Shape;830;p5"/>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1" name="Google Shape;831;p5"/>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2" name="Google Shape;832;p5"/>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3" name="Google Shape;833;p5"/>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4" name="Google Shape;834;p5"/>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5" name="Google Shape;835;p5"/>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6" name="Google Shape;836;p5"/>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7" name="Google Shape;837;p5"/>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8" name="Google Shape;838;p5"/>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9" name="Google Shape;839;p5"/>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0" name="Google Shape;840;p5"/>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1" name="Google Shape;841;p5"/>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2" name="Google Shape;842;p5"/>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3" name="Google Shape;843;p5"/>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4" name="Google Shape;844;p5"/>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5" name="Google Shape;845;p5"/>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6" name="Google Shape;846;p5"/>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7" name="Google Shape;847;p5"/>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8" name="Google Shape;848;p5"/>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9" name="Google Shape;849;p5"/>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0" name="Google Shape;850;p5"/>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1" name="Google Shape;851;p5"/>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2" name="Google Shape;852;p5"/>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3" name="Google Shape;853;p5"/>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4" name="Google Shape;854;p5"/>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5" name="Google Shape;855;p5"/>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6" name="Google Shape;856;p5"/>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7" name="Google Shape;857;p5"/>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8" name="Google Shape;858;p5"/>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9" name="Google Shape;859;p5"/>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0" name="Google Shape;860;p5"/>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1" name="Google Shape;861;p5"/>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2" name="Google Shape;862;p5"/>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3" name="Google Shape;863;p5"/>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4" name="Google Shape;864;p5"/>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5" name="Google Shape;865;p5"/>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6" name="Google Shape;866;p5"/>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7" name="Google Shape;867;p5"/>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8" name="Google Shape;868;p5"/>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869" name="Google Shape;869;p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70" name="Google Shape;870;p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871" name="Google Shape;871;p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5" name="Google Shape;875;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6" name="Google Shape;876;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3" name="Google Shape;893;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4" name="Google Shape;894;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2" name="Google Shape;902;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3" name="Google Shape;903;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1" name="Google Shape;911;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2" name="Google Shape;912;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3" name="Google Shape;923;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5" name="Google Shape;925;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0" name="Google Shape;930;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1" name="Google Shape;931;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57" name="Google Shape;1057;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58" name="Google Shape;1058;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59" name="Google Shape;1059;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0" name="Google Shape;1060;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61"/>
        <p:cNvGrpSpPr/>
        <p:nvPr/>
      </p:nvGrpSpPr>
      <p:grpSpPr>
        <a:xfrm>
          <a:off x="0" y="0"/>
          <a:ext cx="0" cy="0"/>
          <a:chOff x="0" y="0"/>
          <a:chExt cx="0" cy="0"/>
        </a:xfrm>
      </p:grpSpPr>
      <p:grpSp>
        <p:nvGrpSpPr>
          <p:cNvPr id="1062" name="Google Shape;1062;p7"/>
          <p:cNvGrpSpPr/>
          <p:nvPr/>
        </p:nvGrpSpPr>
        <p:grpSpPr>
          <a:xfrm>
            <a:off x="1841376" y="4540815"/>
            <a:ext cx="1110494" cy="612269"/>
            <a:chOff x="1003176" y="4540815"/>
            <a:chExt cx="1110494" cy="612269"/>
          </a:xfrm>
        </p:grpSpPr>
        <p:sp>
          <p:nvSpPr>
            <p:cNvPr id="1063" name="Google Shape;1063;p7"/>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4" name="Google Shape;1064;p7"/>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5" name="Google Shape;1065;p7"/>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66" name="Google Shape;1066;p7"/>
          <p:cNvGrpSpPr/>
          <p:nvPr/>
        </p:nvGrpSpPr>
        <p:grpSpPr>
          <a:xfrm>
            <a:off x="342281" y="4183488"/>
            <a:ext cx="369035" cy="728056"/>
            <a:chOff x="342281" y="4183488"/>
            <a:chExt cx="369035" cy="728056"/>
          </a:xfrm>
        </p:grpSpPr>
        <p:sp>
          <p:nvSpPr>
            <p:cNvPr id="1067" name="Google Shape;1067;p7"/>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8" name="Google Shape;1068;p7"/>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9" name="Google Shape;1069;p7"/>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0" name="Google Shape;1070;p7"/>
          <p:cNvGrpSpPr/>
          <p:nvPr/>
        </p:nvGrpSpPr>
        <p:grpSpPr>
          <a:xfrm>
            <a:off x="50" y="1232900"/>
            <a:ext cx="454630" cy="816989"/>
            <a:chOff x="50" y="1232900"/>
            <a:chExt cx="454630" cy="816989"/>
          </a:xfrm>
        </p:grpSpPr>
        <p:sp>
          <p:nvSpPr>
            <p:cNvPr id="1071" name="Google Shape;1071;p7"/>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4" name="Google Shape;1074;p7"/>
          <p:cNvGrpSpPr/>
          <p:nvPr/>
        </p:nvGrpSpPr>
        <p:grpSpPr>
          <a:xfrm>
            <a:off x="50" y="3073044"/>
            <a:ext cx="729750" cy="1046771"/>
            <a:chOff x="50" y="3073044"/>
            <a:chExt cx="729750" cy="1046771"/>
          </a:xfrm>
        </p:grpSpPr>
        <p:sp>
          <p:nvSpPr>
            <p:cNvPr id="1075" name="Google Shape;1075;p7"/>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8" name="Google Shape;1078;p7"/>
          <p:cNvGrpSpPr/>
          <p:nvPr/>
        </p:nvGrpSpPr>
        <p:grpSpPr>
          <a:xfrm>
            <a:off x="5944880" y="-7"/>
            <a:ext cx="2524606" cy="759943"/>
            <a:chOff x="4012455" y="-7"/>
            <a:chExt cx="2524606" cy="759943"/>
          </a:xfrm>
        </p:grpSpPr>
        <p:sp>
          <p:nvSpPr>
            <p:cNvPr id="1079" name="Google Shape;1079;p7"/>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0" name="Google Shape;1080;p7"/>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2" name="Google Shape;1082;p7"/>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3" name="Google Shape;1083;p7"/>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4" name="Google Shape;1084;p7"/>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5" name="Google Shape;1085;p7"/>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6" name="Google Shape;1086;p7"/>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87" name="Google Shape;1087;p7"/>
          <p:cNvGrpSpPr/>
          <p:nvPr/>
        </p:nvGrpSpPr>
        <p:grpSpPr>
          <a:xfrm>
            <a:off x="8506368" y="1564091"/>
            <a:ext cx="637429" cy="1130622"/>
            <a:chOff x="6233393" y="2021291"/>
            <a:chExt cx="637429" cy="1130622"/>
          </a:xfrm>
        </p:grpSpPr>
        <p:sp>
          <p:nvSpPr>
            <p:cNvPr id="1088" name="Google Shape;1088;p7"/>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9" name="Google Shape;1089;p7"/>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0" name="Google Shape;1090;p7"/>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1" name="Google Shape;1091;p7"/>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2" name="Google Shape;1092;p7"/>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3" name="Google Shape;1093;p7"/>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4" name="Google Shape;1094;p7"/>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5" name="Google Shape;1095;p7"/>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96" name="Google Shape;1096;p7"/>
          <p:cNvGrpSpPr/>
          <p:nvPr/>
        </p:nvGrpSpPr>
        <p:grpSpPr>
          <a:xfrm>
            <a:off x="7464679" y="3618202"/>
            <a:ext cx="1679118" cy="1534882"/>
            <a:chOff x="5191704" y="3618202"/>
            <a:chExt cx="1679118" cy="1534882"/>
          </a:xfrm>
        </p:grpSpPr>
        <p:sp>
          <p:nvSpPr>
            <p:cNvPr id="1097" name="Google Shape;1097;p7"/>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0" name="Google Shape;1100;p7"/>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1" name="Google Shape;1101;p7"/>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2" name="Google Shape;1102;p7"/>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3" name="Google Shape;1103;p7"/>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5" name="Google Shape;1105;p7"/>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07" name="Google Shape;1107;p7"/>
          <p:cNvGrpSpPr/>
          <p:nvPr/>
        </p:nvGrpSpPr>
        <p:grpSpPr>
          <a:xfrm>
            <a:off x="7847220" y="3073038"/>
            <a:ext cx="598866" cy="595528"/>
            <a:chOff x="5944870" y="3341438"/>
            <a:chExt cx="598866" cy="595528"/>
          </a:xfrm>
        </p:grpSpPr>
        <p:sp>
          <p:nvSpPr>
            <p:cNvPr id="1108" name="Google Shape;1108;p7"/>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0" name="Google Shape;1110;p7"/>
          <p:cNvGrpSpPr/>
          <p:nvPr/>
        </p:nvGrpSpPr>
        <p:grpSpPr>
          <a:xfrm>
            <a:off x="2204197" y="105666"/>
            <a:ext cx="546902" cy="236607"/>
            <a:chOff x="2204197" y="105666"/>
            <a:chExt cx="546902" cy="236607"/>
          </a:xfrm>
        </p:grpSpPr>
        <p:sp>
          <p:nvSpPr>
            <p:cNvPr id="1111" name="Google Shape;1111;p7"/>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4" name="Google Shape;1114;p7"/>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5" name="Google Shape;1115;p7"/>
          <p:cNvGrpSpPr/>
          <p:nvPr/>
        </p:nvGrpSpPr>
        <p:grpSpPr>
          <a:xfrm>
            <a:off x="50" y="-7"/>
            <a:ext cx="2049897" cy="773345"/>
            <a:chOff x="50" y="-7"/>
            <a:chExt cx="2049897" cy="773345"/>
          </a:xfrm>
        </p:grpSpPr>
        <p:sp>
          <p:nvSpPr>
            <p:cNvPr id="1116" name="Google Shape;1116;p7"/>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7" name="Google Shape;1117;p7"/>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8" name="Google Shape;1118;p7"/>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9" name="Google Shape;1119;p7"/>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0" name="Google Shape;1120;p7"/>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1" name="Google Shape;1121;p7"/>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2" name="Google Shape;1122;p7"/>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3" name="Google Shape;1123;p7"/>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4" name="Google Shape;1124;p7"/>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5" name="Google Shape;1125;p7"/>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6" name="Google Shape;1126;p7"/>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7" name="Google Shape;1127;p7"/>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8" name="Google Shape;1128;p7"/>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9" name="Google Shape;1129;p7"/>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1" name="Google Shape;1131;p7"/>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2" name="Google Shape;1132;p7"/>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5" name="Google Shape;1135;p7"/>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6" name="Google Shape;1136;p7"/>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8" name="Google Shape;1138;p7"/>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9" name="Google Shape;1139;p7"/>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0" name="Google Shape;1140;p7"/>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1" name="Google Shape;1141;p7"/>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2" name="Google Shape;1142;p7"/>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3" name="Google Shape;1143;p7"/>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4" name="Google Shape;1144;p7"/>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5" name="Google Shape;1145;p7"/>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6" name="Google Shape;1146;p7"/>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7" name="Google Shape;1147;p7"/>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8" name="Google Shape;1148;p7"/>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1" name="Google Shape;1151;p7"/>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3" name="Google Shape;1153;p7"/>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6" name="Google Shape;1156;p7"/>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8" name="Google Shape;1158;p7"/>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9" name="Google Shape;1159;p7"/>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1" name="Google Shape;1161;p7"/>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4" name="Google Shape;1164;p7"/>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6" name="Google Shape;1166;p7"/>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7" name="Google Shape;1167;p7"/>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8" name="Google Shape;1168;p7"/>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9" name="Google Shape;1169;p7"/>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0" name="Google Shape;1170;p7"/>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1" name="Google Shape;1171;p7"/>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2" name="Google Shape;1172;p7"/>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3" name="Google Shape;1173;p7"/>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9" name="Google Shape;1179;p7"/>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0" name="Google Shape;1180;p7"/>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1" name="Google Shape;1181;p7"/>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7" name="Google Shape;1187;p7"/>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9" name="Google Shape;1189;p7"/>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1" name="Google Shape;1191;p7"/>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2" name="Google Shape;1192;p7"/>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3" name="Google Shape;1193;p7"/>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6" name="Google Shape;1196;p7"/>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7" name="Google Shape;1197;p7"/>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8" name="Google Shape;1198;p7"/>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9" name="Google Shape;1199;p7"/>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0" name="Google Shape;1200;p7"/>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1" name="Google Shape;1201;p7"/>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3" name="Google Shape;1203;p7"/>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4" name="Google Shape;1204;p7"/>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5" name="Google Shape;1205;p7"/>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6" name="Google Shape;1206;p7"/>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7" name="Google Shape;1207;p7"/>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9" name="Google Shape;1209;p7"/>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0" name="Google Shape;1210;p7"/>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3" name="Google Shape;1213;p7"/>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4" name="Google Shape;1214;p7"/>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7" name="Google Shape;1217;p7"/>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8" name="Google Shape;1218;p7"/>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9" name="Google Shape;1219;p7"/>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2" name="Google Shape;1222;p7"/>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3" name="Google Shape;1223;p7"/>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6" name="Google Shape;1226;p7"/>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8" name="Google Shape;1228;p7"/>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1" name="Google Shape;1231;p7"/>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2" name="Google Shape;1232;p7"/>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3" name="Google Shape;1233;p7"/>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5" name="Google Shape;1235;p7"/>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7" name="Google Shape;1237;p7"/>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8" name="Google Shape;1238;p7"/>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0" name="Google Shape;1240;p7"/>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1" name="Google Shape;1241;p7"/>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2" name="Google Shape;1242;p7"/>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3" name="Google Shape;1243;p7"/>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4" name="Google Shape;1244;p7"/>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5" name="Google Shape;1245;p7"/>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246" name="Google Shape;1246;p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247" name="Google Shape;1247;p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8" name="Google Shape;1248;p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9" name="Google Shape;1249;p7"/>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0" name="Google Shape;1250;p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1"/>
        <p:cNvGrpSpPr/>
        <p:nvPr/>
      </p:nvGrpSpPr>
      <p:grpSpPr>
        <a:xfrm>
          <a:off x="0" y="0"/>
          <a:ext cx="0" cy="0"/>
          <a:chOff x="0" y="0"/>
          <a:chExt cx="0" cy="0"/>
        </a:xfrm>
      </p:grpSpPr>
      <p:grpSp>
        <p:nvGrpSpPr>
          <p:cNvPr id="1252" name="Google Shape;1252;p8"/>
          <p:cNvGrpSpPr/>
          <p:nvPr/>
        </p:nvGrpSpPr>
        <p:grpSpPr>
          <a:xfrm>
            <a:off x="1841376" y="4540815"/>
            <a:ext cx="1110494" cy="612269"/>
            <a:chOff x="1003176" y="4540815"/>
            <a:chExt cx="1110494" cy="612269"/>
          </a:xfrm>
        </p:grpSpPr>
        <p:sp>
          <p:nvSpPr>
            <p:cNvPr id="1253" name="Google Shape;1253;p8"/>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4" name="Google Shape;1254;p8"/>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5" name="Google Shape;1255;p8"/>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56" name="Google Shape;1256;p8"/>
          <p:cNvGrpSpPr/>
          <p:nvPr/>
        </p:nvGrpSpPr>
        <p:grpSpPr>
          <a:xfrm>
            <a:off x="342281" y="4183488"/>
            <a:ext cx="369035" cy="728056"/>
            <a:chOff x="342281" y="4183488"/>
            <a:chExt cx="369035" cy="728056"/>
          </a:xfrm>
        </p:grpSpPr>
        <p:sp>
          <p:nvSpPr>
            <p:cNvPr id="1257" name="Google Shape;1257;p8"/>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8" name="Google Shape;1258;p8"/>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0" name="Google Shape;1260;p8"/>
          <p:cNvGrpSpPr/>
          <p:nvPr/>
        </p:nvGrpSpPr>
        <p:grpSpPr>
          <a:xfrm>
            <a:off x="50" y="1232900"/>
            <a:ext cx="454630" cy="816989"/>
            <a:chOff x="50" y="1232900"/>
            <a:chExt cx="454630" cy="816989"/>
          </a:xfrm>
        </p:grpSpPr>
        <p:sp>
          <p:nvSpPr>
            <p:cNvPr id="1261" name="Google Shape;1261;p8"/>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2" name="Google Shape;1262;p8"/>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3" name="Google Shape;1263;p8"/>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4" name="Google Shape;1264;p8"/>
          <p:cNvGrpSpPr/>
          <p:nvPr/>
        </p:nvGrpSpPr>
        <p:grpSpPr>
          <a:xfrm>
            <a:off x="50" y="3073044"/>
            <a:ext cx="729750" cy="1046771"/>
            <a:chOff x="50" y="3073044"/>
            <a:chExt cx="729750" cy="1046771"/>
          </a:xfrm>
        </p:grpSpPr>
        <p:sp>
          <p:nvSpPr>
            <p:cNvPr id="1265" name="Google Shape;1265;p8"/>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6" name="Google Shape;1266;p8"/>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7" name="Google Shape;1267;p8"/>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8" name="Google Shape;1268;p8"/>
          <p:cNvGrpSpPr/>
          <p:nvPr/>
        </p:nvGrpSpPr>
        <p:grpSpPr>
          <a:xfrm>
            <a:off x="5944880" y="-7"/>
            <a:ext cx="2524606" cy="759943"/>
            <a:chOff x="4012455" y="-7"/>
            <a:chExt cx="2524606" cy="759943"/>
          </a:xfrm>
        </p:grpSpPr>
        <p:sp>
          <p:nvSpPr>
            <p:cNvPr id="1269" name="Google Shape;1269;p8"/>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0" name="Google Shape;1270;p8"/>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1" name="Google Shape;1271;p8"/>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2" name="Google Shape;1272;p8"/>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3" name="Google Shape;1273;p8"/>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4" name="Google Shape;1274;p8"/>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5" name="Google Shape;1275;p8"/>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6" name="Google Shape;1276;p8"/>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7" name="Google Shape;1277;p8"/>
          <p:cNvGrpSpPr/>
          <p:nvPr/>
        </p:nvGrpSpPr>
        <p:grpSpPr>
          <a:xfrm>
            <a:off x="8506368" y="1564091"/>
            <a:ext cx="637429" cy="1130622"/>
            <a:chOff x="6233393" y="2021291"/>
            <a:chExt cx="637429" cy="1130622"/>
          </a:xfrm>
        </p:grpSpPr>
        <p:sp>
          <p:nvSpPr>
            <p:cNvPr id="1278" name="Google Shape;1278;p8"/>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9" name="Google Shape;1279;p8"/>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0" name="Google Shape;1280;p8"/>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1" name="Google Shape;1281;p8"/>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2" name="Google Shape;1282;p8"/>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3" name="Google Shape;1283;p8"/>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4" name="Google Shape;1284;p8"/>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5" name="Google Shape;1285;p8"/>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86" name="Google Shape;1286;p8"/>
          <p:cNvGrpSpPr/>
          <p:nvPr/>
        </p:nvGrpSpPr>
        <p:grpSpPr>
          <a:xfrm>
            <a:off x="7464679" y="3618202"/>
            <a:ext cx="1679118" cy="1534882"/>
            <a:chOff x="5191704" y="3618202"/>
            <a:chExt cx="1679118" cy="1534882"/>
          </a:xfrm>
        </p:grpSpPr>
        <p:sp>
          <p:nvSpPr>
            <p:cNvPr id="1287" name="Google Shape;1287;p8"/>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8" name="Google Shape;1288;p8"/>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9" name="Google Shape;1289;p8"/>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0" name="Google Shape;1290;p8"/>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1" name="Google Shape;1291;p8"/>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2" name="Google Shape;1292;p8"/>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3" name="Google Shape;1293;p8"/>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4" name="Google Shape;1294;p8"/>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5" name="Google Shape;1295;p8"/>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6" name="Google Shape;1296;p8"/>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97" name="Google Shape;1297;p8"/>
          <p:cNvGrpSpPr/>
          <p:nvPr/>
        </p:nvGrpSpPr>
        <p:grpSpPr>
          <a:xfrm>
            <a:off x="7847220" y="3073038"/>
            <a:ext cx="598866" cy="595528"/>
            <a:chOff x="5944870" y="3341438"/>
            <a:chExt cx="598866" cy="595528"/>
          </a:xfrm>
        </p:grpSpPr>
        <p:sp>
          <p:nvSpPr>
            <p:cNvPr id="1298" name="Google Shape;1298;p8"/>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9" name="Google Shape;1299;p8"/>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0" name="Google Shape;1300;p8"/>
          <p:cNvGrpSpPr/>
          <p:nvPr/>
        </p:nvGrpSpPr>
        <p:grpSpPr>
          <a:xfrm>
            <a:off x="2204197" y="105666"/>
            <a:ext cx="546902" cy="236607"/>
            <a:chOff x="2204197" y="105666"/>
            <a:chExt cx="546902" cy="236607"/>
          </a:xfrm>
        </p:grpSpPr>
        <p:sp>
          <p:nvSpPr>
            <p:cNvPr id="1301" name="Google Shape;1301;p8"/>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2" name="Google Shape;1302;p8"/>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3" name="Google Shape;1303;p8"/>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4" name="Google Shape;1304;p8"/>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5" name="Google Shape;1305;p8"/>
          <p:cNvGrpSpPr/>
          <p:nvPr/>
        </p:nvGrpSpPr>
        <p:grpSpPr>
          <a:xfrm>
            <a:off x="50" y="-7"/>
            <a:ext cx="2049897" cy="773345"/>
            <a:chOff x="50" y="-7"/>
            <a:chExt cx="2049897" cy="773345"/>
          </a:xfrm>
        </p:grpSpPr>
        <p:sp>
          <p:nvSpPr>
            <p:cNvPr id="1306" name="Google Shape;1306;p8"/>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7" name="Google Shape;1307;p8"/>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8" name="Google Shape;1308;p8"/>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9" name="Google Shape;1309;p8"/>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0" name="Google Shape;1310;p8"/>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1" name="Google Shape;1311;p8"/>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2" name="Google Shape;1312;p8"/>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7" name="Google Shape;1317;p8"/>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8" name="Google Shape;1318;p8"/>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9" name="Google Shape;1319;p8"/>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0" name="Google Shape;1320;p8"/>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2" name="Google Shape;1322;p8"/>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4" name="Google Shape;1324;p8"/>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6" name="Google Shape;1326;p8"/>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7" name="Google Shape;1327;p8"/>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8" name="Google Shape;1328;p8"/>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9" name="Google Shape;1329;p8"/>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0" name="Google Shape;1330;p8"/>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1" name="Google Shape;1331;p8"/>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2" name="Google Shape;1332;p8"/>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4" name="Google Shape;1334;p8"/>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5" name="Google Shape;1335;p8"/>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6" name="Google Shape;1336;p8"/>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7" name="Google Shape;1337;p8"/>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8" name="Google Shape;1338;p8"/>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9" name="Google Shape;1339;p8"/>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0" name="Google Shape;1340;p8"/>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1" name="Google Shape;1341;p8"/>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2" name="Google Shape;1342;p8"/>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3" name="Google Shape;1343;p8"/>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4" name="Google Shape;1344;p8"/>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5" name="Google Shape;1345;p8"/>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6" name="Google Shape;1346;p8"/>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7" name="Google Shape;1347;p8"/>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0" name="Google Shape;1350;p8"/>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1" name="Google Shape;1351;p8"/>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2" name="Google Shape;1352;p8"/>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3" name="Google Shape;1353;p8"/>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4" name="Google Shape;1354;p8"/>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5" name="Google Shape;1355;p8"/>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7" name="Google Shape;1357;p8"/>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8" name="Google Shape;1358;p8"/>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9" name="Google Shape;1359;p8"/>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0" name="Google Shape;1360;p8"/>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1" name="Google Shape;1361;p8"/>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2" name="Google Shape;1362;p8"/>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3" name="Google Shape;1363;p8"/>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4" name="Google Shape;1364;p8"/>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5" name="Google Shape;1365;p8"/>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7" name="Google Shape;1367;p8"/>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8" name="Google Shape;1368;p8"/>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9" name="Google Shape;1369;p8"/>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0" name="Google Shape;1370;p8"/>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1" name="Google Shape;1371;p8"/>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2" name="Google Shape;1372;p8"/>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3" name="Google Shape;1373;p8"/>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4" name="Google Shape;1374;p8"/>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5" name="Google Shape;1375;p8"/>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6" name="Google Shape;1376;p8"/>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7" name="Google Shape;1377;p8"/>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8" name="Google Shape;1378;p8"/>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9" name="Google Shape;1379;p8"/>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0" name="Google Shape;1380;p8"/>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1" name="Google Shape;1381;p8"/>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2" name="Google Shape;1382;p8"/>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3" name="Google Shape;1383;p8"/>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4" name="Google Shape;1384;p8"/>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6" name="Google Shape;1386;p8"/>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8" name="Google Shape;1388;p8"/>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9" name="Google Shape;1389;p8"/>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0" name="Google Shape;1390;p8"/>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1" name="Google Shape;1391;p8"/>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2" name="Google Shape;1392;p8"/>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3" name="Google Shape;1393;p8"/>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4" name="Google Shape;1394;p8"/>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8" name="Google Shape;1398;p8"/>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9" name="Google Shape;1399;p8"/>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0" name="Google Shape;1400;p8"/>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1" name="Google Shape;1401;p8"/>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2" name="Google Shape;1402;p8"/>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4" name="Google Shape;1404;p8"/>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5" name="Google Shape;1405;p8"/>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6" name="Google Shape;1406;p8"/>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7" name="Google Shape;1407;p8"/>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8" name="Google Shape;1408;p8"/>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9" name="Google Shape;1409;p8"/>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0" name="Google Shape;1410;p8"/>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2" name="Google Shape;1412;p8"/>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3" name="Google Shape;1413;p8"/>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4" name="Google Shape;1414;p8"/>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5" name="Google Shape;1415;p8"/>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6" name="Google Shape;1416;p8"/>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7" name="Google Shape;1417;p8"/>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8" name="Google Shape;1418;p8"/>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9" name="Google Shape;1419;p8"/>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0" name="Google Shape;1420;p8"/>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1" name="Google Shape;1421;p8"/>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2" name="Google Shape;1422;p8"/>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3" name="Google Shape;1423;p8"/>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4" name="Google Shape;1424;p8"/>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5" name="Google Shape;1425;p8"/>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6" name="Google Shape;1426;p8"/>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8" name="Google Shape;1428;p8"/>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0" name="Google Shape;1430;p8"/>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1" name="Google Shape;1431;p8"/>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2" name="Google Shape;1432;p8"/>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3" name="Google Shape;1433;p8"/>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4" name="Google Shape;1434;p8"/>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5" name="Google Shape;1435;p8"/>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36" name="Google Shape;1436;p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437" name="Google Shape;1437;p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8"/>
        <p:cNvGrpSpPr/>
        <p:nvPr/>
      </p:nvGrpSpPr>
      <p:grpSpPr>
        <a:xfrm>
          <a:off x="0" y="0"/>
          <a:ext cx="0" cy="0"/>
          <a:chOff x="0" y="0"/>
          <a:chExt cx="0" cy="0"/>
        </a:xfrm>
      </p:grpSpPr>
      <p:grpSp>
        <p:nvGrpSpPr>
          <p:cNvPr id="1439" name="Google Shape;1439;p9"/>
          <p:cNvGrpSpPr/>
          <p:nvPr/>
        </p:nvGrpSpPr>
        <p:grpSpPr>
          <a:xfrm>
            <a:off x="3" y="1362853"/>
            <a:ext cx="830992" cy="1847937"/>
            <a:chOff x="3" y="1439053"/>
            <a:chExt cx="830992" cy="1847937"/>
          </a:xfrm>
        </p:grpSpPr>
        <p:sp>
          <p:nvSpPr>
            <p:cNvPr id="1440" name="Google Shape;1440;p9"/>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1" name="Google Shape;1441;p9"/>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2" name="Google Shape;1442;p9"/>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43" name="Google Shape;1443;p9"/>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444" name="Google Shape;1444;p9"/>
          <p:cNvGrpSpPr/>
          <p:nvPr/>
        </p:nvGrpSpPr>
        <p:grpSpPr>
          <a:xfrm>
            <a:off x="1390437" y="-6"/>
            <a:ext cx="1603317" cy="405444"/>
            <a:chOff x="448987" y="-6"/>
            <a:chExt cx="1603317" cy="405444"/>
          </a:xfrm>
        </p:grpSpPr>
        <p:sp>
          <p:nvSpPr>
            <p:cNvPr id="1445" name="Google Shape;1445;p9"/>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6" name="Google Shape;1446;p9"/>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7" name="Google Shape;1447;p9"/>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8" name="Google Shape;1448;p9"/>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9" name="Google Shape;1449;p9"/>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0" name="Google Shape;1450;p9"/>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1" name="Google Shape;1451;p9"/>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2" name="Google Shape;1452;p9"/>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3" name="Google Shape;1453;p9"/>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7935832" y="1674515"/>
            <a:ext cx="1207974" cy="1445876"/>
            <a:chOff x="5654182" y="1903115"/>
            <a:chExt cx="1207974" cy="1445876"/>
          </a:xfrm>
        </p:grpSpPr>
        <p:sp>
          <p:nvSpPr>
            <p:cNvPr id="1455" name="Google Shape;1455;p9"/>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6" name="Google Shape;1456;p9"/>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7" name="Google Shape;1457;p9"/>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8" name="Google Shape;1458;p9"/>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9" name="Google Shape;1459;p9"/>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1" name="Google Shape;1461;p9"/>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3" name="Google Shape;1463;p9"/>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5" name="Google Shape;1465;p9"/>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8" name="Google Shape;1468;p9"/>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69" name="Google Shape;1469;p9"/>
          <p:cNvGrpSpPr/>
          <p:nvPr/>
        </p:nvGrpSpPr>
        <p:grpSpPr>
          <a:xfrm>
            <a:off x="8106707" y="3508074"/>
            <a:ext cx="1037098" cy="1476031"/>
            <a:chOff x="5825057" y="3508074"/>
            <a:chExt cx="1037098" cy="1476031"/>
          </a:xfrm>
        </p:grpSpPr>
        <p:sp>
          <p:nvSpPr>
            <p:cNvPr id="1470" name="Google Shape;1470;p9"/>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1" name="Google Shape;1471;p9"/>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2" name="Google Shape;1472;p9"/>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73" name="Google Shape;1473;p9"/>
          <p:cNvGrpSpPr/>
          <p:nvPr/>
        </p:nvGrpSpPr>
        <p:grpSpPr>
          <a:xfrm>
            <a:off x="3462913" y="4724358"/>
            <a:ext cx="2218152" cy="422263"/>
            <a:chOff x="2330363" y="4724358"/>
            <a:chExt cx="2218152" cy="422263"/>
          </a:xfrm>
        </p:grpSpPr>
        <p:sp>
          <p:nvSpPr>
            <p:cNvPr id="1474" name="Google Shape;1474;p9"/>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5" name="Google Shape;1475;p9"/>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6" name="Google Shape;1476;p9"/>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7" name="Google Shape;1477;p9"/>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8" name="Google Shape;1478;p9"/>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9" name="Google Shape;1479;p9"/>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0" name="Google Shape;1480;p9"/>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1" name="Google Shape;1481;p9"/>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2" name="Google Shape;1482;p9"/>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3" name="Google Shape;1483;p9"/>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4" name="Google Shape;1484;p9"/>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5" name="Google Shape;1485;p9"/>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6" name="Google Shape;1486;p9"/>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7" name="Google Shape;1487;p9"/>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8" name="Google Shape;1488;p9"/>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9" name="Google Shape;1489;p9"/>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0" name="Google Shape;1490;p9"/>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1" name="Google Shape;1491;p9"/>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2" name="Google Shape;1492;p9"/>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3" name="Google Shape;1493;p9"/>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4" name="Google Shape;1494;p9"/>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5" name="Google Shape;1495;p9"/>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6" name="Google Shape;1496;p9"/>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7" name="Google Shape;1497;p9"/>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9" name="Google Shape;1499;p9"/>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1" name="Google Shape;1501;p9"/>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2" name="Google Shape;1502;p9"/>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5" name="Google Shape;1505;p9"/>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6" name="Google Shape;1506;p9"/>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7" name="Google Shape;1507;p9"/>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9" name="Google Shape;1509;p9"/>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0" name="Google Shape;1510;p9"/>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1" name="Google Shape;1511;p9"/>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2" name="Google Shape;1512;p9"/>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3" name="Google Shape;1513;p9"/>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4" name="Google Shape;1514;p9"/>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5" name="Google Shape;1515;p9"/>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6" name="Google Shape;1516;p9"/>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7" name="Google Shape;1517;p9"/>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8" name="Google Shape;1518;p9"/>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9" name="Google Shape;1519;p9"/>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0" name="Google Shape;1520;p9"/>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1" name="Google Shape;1521;p9"/>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2" name="Google Shape;1522;p9"/>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3" name="Google Shape;1523;p9"/>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4" name="Google Shape;1524;p9"/>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5" name="Google Shape;1525;p9"/>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6" name="Google Shape;1526;p9"/>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7" name="Google Shape;1527;p9"/>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8" name="Google Shape;1528;p9"/>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9" name="Google Shape;1529;p9"/>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0" name="Google Shape;1530;p9"/>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1" name="Google Shape;1531;p9"/>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2" name="Google Shape;1532;p9"/>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33" name="Google Shape;1533;p9"/>
          <p:cNvGrpSpPr/>
          <p:nvPr/>
        </p:nvGrpSpPr>
        <p:grpSpPr>
          <a:xfrm>
            <a:off x="669098" y="3632076"/>
            <a:ext cx="366930" cy="1514545"/>
            <a:chOff x="135698" y="3632076"/>
            <a:chExt cx="366930" cy="1514545"/>
          </a:xfrm>
        </p:grpSpPr>
        <p:sp>
          <p:nvSpPr>
            <p:cNvPr id="1534" name="Google Shape;1534;p9"/>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5" name="Google Shape;1535;p9"/>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6" name="Google Shape;1536;p9"/>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7" name="Google Shape;1537;p9"/>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8" name="Google Shape;1538;p9"/>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0" name="Google Shape;1540;p9"/>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1" name="Google Shape;1541;p9"/>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2" name="Google Shape;1542;p9"/>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3" name="Google Shape;1543;p9"/>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4" name="Google Shape;1544;p9"/>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5" name="Google Shape;1545;p9"/>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6" name="Google Shape;1546;p9"/>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7" name="Google Shape;1547;p9"/>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8" name="Google Shape;1548;p9"/>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49" name="Google Shape;1549;p9"/>
          <p:cNvSpPr txBox="1">
            <a:spLocks noGrp="1"/>
          </p:cNvSpPr>
          <p:nvPr>
            <p:ph type="body" idx="1"/>
          </p:nvPr>
        </p:nvSpPr>
        <p:spPr>
          <a:xfrm>
            <a:off x="457200" y="4085775"/>
            <a:ext cx="8229600" cy="4281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2400"/>
              <a:buFont typeface="Amatic SC"/>
              <a:buNone/>
              <a:defRPr sz="2400" b="1">
                <a:latin typeface="Amatic SC"/>
                <a:ea typeface="Amatic SC"/>
                <a:cs typeface="Amatic SC"/>
                <a:sym typeface="Amatic SC"/>
              </a:defRPr>
            </a:lvl1pPr>
          </a:lstStyle>
          <a:p>
            <a:endParaRPr/>
          </a:p>
        </p:txBody>
      </p:sp>
      <p:sp>
        <p:nvSpPr>
          <p:cNvPr id="1550" name="Google Shape;1550;p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1"/>
        <p:cNvGrpSpPr/>
        <p:nvPr/>
      </p:nvGrpSpPr>
      <p:grpSpPr>
        <a:xfrm>
          <a:off x="0" y="0"/>
          <a:ext cx="0" cy="0"/>
          <a:chOff x="0" y="0"/>
          <a:chExt cx="0" cy="0"/>
        </a:xfrm>
      </p:grpSpPr>
      <p:sp>
        <p:nvSpPr>
          <p:cNvPr id="1552" name="Google Shape;1552;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6" name="Google Shape;1556;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7" name="Google Shape;1557;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51D1D"/>
        </a:solidFill>
        <a:effectLst/>
      </p:bgPr>
    </p:bg>
    <p:spTree>
      <p:nvGrpSpPr>
        <p:cNvPr id="1" name="Shape 1890"/>
        <p:cNvGrpSpPr/>
        <p:nvPr/>
      </p:nvGrpSpPr>
      <p:grpSpPr>
        <a:xfrm>
          <a:off x="0" y="0"/>
          <a:ext cx="0" cy="0"/>
          <a:chOff x="0" y="0"/>
          <a:chExt cx="0" cy="0"/>
        </a:xfrm>
      </p:grpSpPr>
      <p:sp>
        <p:nvSpPr>
          <p:cNvPr id="1891" name="Google Shape;1891;p13"/>
          <p:cNvSpPr txBox="1">
            <a:spLocks noGrp="1"/>
          </p:cNvSpPr>
          <p:nvPr>
            <p:ph type="ctrTitle" idx="4294967295"/>
          </p:nvPr>
        </p:nvSpPr>
        <p:spPr>
          <a:xfrm>
            <a:off x="1774800" y="1584001"/>
            <a:ext cx="5472400" cy="18719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solidFill>
                  <a:schemeClr val="bg1"/>
                </a:solidFill>
              </a:rPr>
              <a:t>University Model Implementation</a:t>
            </a:r>
            <a:endParaRPr sz="60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building, scene, outdoor, stage&#10;&#10;Description automatically generated">
            <a:extLst>
              <a:ext uri="{FF2B5EF4-FFF2-40B4-BE49-F238E27FC236}">
                <a16:creationId xmlns:a16="http://schemas.microsoft.com/office/drawing/2014/main" id="{A244C9A5-4F4A-4917-A3C4-E55132AA7C6D}"/>
              </a:ext>
            </a:extLst>
          </p:cNvPr>
          <p:cNvPicPr>
            <a:picLocks noChangeAspect="1"/>
          </p:cNvPicPr>
          <p:nvPr/>
        </p:nvPicPr>
        <p:blipFill>
          <a:blip r:embed="rId2"/>
          <a:stretch>
            <a:fillRect/>
          </a:stretch>
        </p:blipFill>
        <p:spPr>
          <a:xfrm>
            <a:off x="-63981" y="9941"/>
            <a:ext cx="9268856" cy="5120513"/>
          </a:xfrm>
          <a:prstGeom prst="rect">
            <a:avLst/>
          </a:prstGeom>
        </p:spPr>
      </p:pic>
    </p:spTree>
    <p:extLst>
      <p:ext uri="{BB962C8B-B14F-4D97-AF65-F5344CB8AC3E}">
        <p14:creationId xmlns:p14="http://schemas.microsoft.com/office/powerpoint/2010/main" val="3278268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08204" y="867454"/>
            <a:ext cx="6028200" cy="1027574"/>
          </a:xfrm>
          <a:prstGeom prst="rect">
            <a:avLst/>
          </a:prstGeom>
        </p:spPr>
        <p:txBody>
          <a:bodyPr spcFirstLastPara="1" wrap="square" lIns="91425" tIns="91425" rIns="91425" bIns="91425" anchor="b" anchorCtr="0">
            <a:noAutofit/>
          </a:bodyPr>
          <a:lstStyle/>
          <a:p>
            <a:r>
              <a:rPr lang="en" sz="6000" b="1">
                <a:solidFill>
                  <a:schemeClr val="tx1">
                    <a:lumMod val="75000"/>
                  </a:schemeClr>
                </a:solidFill>
              </a:rPr>
              <a:t>University and Industry collabration</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a:latin typeface="Merr"/>
              </a:rPr>
              <a:t>University is the best place for Employers to search for the right talent.</a:t>
            </a:r>
          </a:p>
          <a:p>
            <a:pPr marL="285750" indent="-285750">
              <a:buFont typeface="Arial" panose="020B0604020202020204" pitchFamily="34" charset="0"/>
              <a:buChar char="•"/>
            </a:pPr>
            <a:r>
              <a:rPr lang="en-US" sz="1600">
                <a:latin typeface="Merr"/>
              </a:rPr>
              <a:t>Using our system the employers could find the perfect candidate based on previous employees who were hired.</a:t>
            </a:r>
          </a:p>
          <a:p>
            <a:pPr marL="285750" indent="-285750">
              <a:buFont typeface="Arial" panose="020B0604020202020204" pitchFamily="34" charset="0"/>
              <a:buChar char="•"/>
            </a:pPr>
            <a:r>
              <a:rPr lang="en-US" sz="1600">
                <a:latin typeface="Merr"/>
              </a:rPr>
              <a:t>They have access to the relevant courses the students and Alumni's have taken, we could map them and give a list of similar profile's to the students they previously hired, in terms of course taken and grades obtained. </a:t>
            </a:r>
          </a:p>
          <a:p>
            <a:pPr marL="285750" indent="-285750">
              <a:buFont typeface="Arial" panose="020B0604020202020204" pitchFamily="34" charset="0"/>
              <a:buChar char="•"/>
            </a:pPr>
            <a:r>
              <a:rPr lang="en-US" sz="1600">
                <a:latin typeface="Merr"/>
              </a:rPr>
              <a:t>Industry could mention any certifications or skills needed for a specific role and that could be integrated in the curriculum by the university .</a:t>
            </a:r>
          </a:p>
        </p:txBody>
      </p:sp>
    </p:spTree>
    <p:extLst>
      <p:ext uri="{BB962C8B-B14F-4D97-AF65-F5344CB8AC3E}">
        <p14:creationId xmlns:p14="http://schemas.microsoft.com/office/powerpoint/2010/main" val="152266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DC056-6175-4EC9-8DA1-A9260595CED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2E94052-2F79-4F4E-8B48-CCD15526847C}"/>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638F5A1B-06DF-4792-9CF1-BA6D09D1F0C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12</a:t>
            </a:fld>
            <a:endParaRPr lang="en"/>
          </a:p>
        </p:txBody>
      </p:sp>
      <p:pic>
        <p:nvPicPr>
          <p:cNvPr id="5" name="Picture 5" descr="A picture containing text, person&#10;&#10;Description automatically generated">
            <a:extLst>
              <a:ext uri="{FF2B5EF4-FFF2-40B4-BE49-F238E27FC236}">
                <a16:creationId xmlns:a16="http://schemas.microsoft.com/office/drawing/2014/main" id="{4CDB3D85-B55F-48A0-821F-2D910E1A7A82}"/>
              </a:ext>
            </a:extLst>
          </p:cNvPr>
          <p:cNvPicPr>
            <a:picLocks noChangeAspect="1"/>
          </p:cNvPicPr>
          <p:nvPr/>
        </p:nvPicPr>
        <p:blipFill>
          <a:blip r:embed="rId2"/>
          <a:stretch>
            <a:fillRect/>
          </a:stretch>
        </p:blipFill>
        <p:spPr>
          <a:xfrm>
            <a:off x="-76406" y="-16772"/>
            <a:ext cx="9312343" cy="5232951"/>
          </a:xfrm>
          <a:prstGeom prst="rect">
            <a:avLst/>
          </a:prstGeom>
        </p:spPr>
      </p:pic>
    </p:spTree>
    <p:extLst>
      <p:ext uri="{BB962C8B-B14F-4D97-AF65-F5344CB8AC3E}">
        <p14:creationId xmlns:p14="http://schemas.microsoft.com/office/powerpoint/2010/main" val="1424773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Do grades Matter?</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308324"/>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dirty="0">
                <a:latin typeface="Merr"/>
              </a:rPr>
              <a:t>To answer this question, we have a section on our dashboard.</a:t>
            </a:r>
            <a:endParaRPr lang="en-US"/>
          </a:p>
          <a:p>
            <a:pPr marL="285750" indent="-285750">
              <a:buFont typeface="Arial" panose="020B0604020202020204" pitchFamily="34" charset="0"/>
              <a:buChar char="•"/>
            </a:pPr>
            <a:r>
              <a:rPr lang="en-US" sz="1600" dirty="0">
                <a:latin typeface="Merr"/>
              </a:rPr>
              <a:t>We use the GCPA of the students who have graduated and map it with the salary they are currently getting.</a:t>
            </a:r>
          </a:p>
          <a:p>
            <a:pPr marL="285750" indent="-285750">
              <a:buFont typeface="Arial" panose="020B0604020202020204" pitchFamily="34" charset="0"/>
              <a:buChar char="•"/>
            </a:pPr>
            <a:r>
              <a:rPr lang="en-US" sz="1600" dirty="0">
                <a:latin typeface="Merr"/>
              </a:rPr>
              <a:t>We can group the CGPA's into groups and show the average salary in that CGPA range.</a:t>
            </a:r>
          </a:p>
          <a:p>
            <a:pPr marL="285750" indent="-285750">
              <a:buFont typeface="Arial" panose="020B0604020202020204" pitchFamily="34" charset="0"/>
              <a:buChar char="•"/>
            </a:pPr>
            <a:r>
              <a:rPr lang="en-US" sz="1600" dirty="0">
                <a:latin typeface="Merr"/>
              </a:rPr>
              <a:t>We can also have a page where we can enter a min and max CGPA and we can show them the </a:t>
            </a:r>
            <a:r>
              <a:rPr lang="en-US" sz="1600" dirty="0" err="1">
                <a:latin typeface="Merr"/>
              </a:rPr>
              <a:t>salries</a:t>
            </a:r>
            <a:r>
              <a:rPr lang="en-US" sz="1600" dirty="0">
                <a:latin typeface="Merr"/>
              </a:rPr>
              <a:t> people get in that CGPA range.</a:t>
            </a:r>
          </a:p>
          <a:p>
            <a:pPr marL="285750" indent="-285750">
              <a:buFont typeface="Arial" panose="020B0604020202020204" pitchFamily="34" charset="0"/>
              <a:buChar char="•"/>
            </a:pPr>
            <a:r>
              <a:rPr lang="en-US" sz="1600" dirty="0">
                <a:latin typeface="Merr"/>
              </a:rPr>
              <a:t>Looking at the output data we can answer the above question.</a:t>
            </a:r>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2486434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EB861-060B-4FE8-AA5E-C89C87449FE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D5C25DE-2667-4F9B-A722-4F29DD477BC7}"/>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AE72AB64-B67A-4DB4-9B5C-DC451CDD03E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14</a:t>
            </a:fld>
            <a:endParaRPr lang="en"/>
          </a:p>
        </p:txBody>
      </p:sp>
      <p:pic>
        <p:nvPicPr>
          <p:cNvPr id="5" name="Picture 5" descr="Graphical user interface, website&#10;&#10;Description automatically generated">
            <a:extLst>
              <a:ext uri="{FF2B5EF4-FFF2-40B4-BE49-F238E27FC236}">
                <a16:creationId xmlns:a16="http://schemas.microsoft.com/office/drawing/2014/main" id="{4DEEBDFA-F00F-4947-BC64-189507936774}"/>
              </a:ext>
            </a:extLst>
          </p:cNvPr>
          <p:cNvPicPr>
            <a:picLocks noChangeAspect="1"/>
          </p:cNvPicPr>
          <p:nvPr/>
        </p:nvPicPr>
        <p:blipFill>
          <a:blip r:embed="rId2"/>
          <a:stretch>
            <a:fillRect/>
          </a:stretch>
        </p:blipFill>
        <p:spPr>
          <a:xfrm>
            <a:off x="1243" y="-218660"/>
            <a:ext cx="9284389" cy="6180274"/>
          </a:xfrm>
          <a:prstGeom prst="rect">
            <a:avLst/>
          </a:prstGeom>
        </p:spPr>
      </p:pic>
    </p:spTree>
    <p:extLst>
      <p:ext uri="{BB962C8B-B14F-4D97-AF65-F5344CB8AC3E}">
        <p14:creationId xmlns:p14="http://schemas.microsoft.com/office/powerpoint/2010/main" val="2396075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Certifications</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dirty="0"/>
              <a:t>The application  can also  enable the alumni's or the current students who managed to secure a job provide information to the universities such as weather the job they are currently pursuing was acquired by the certifications they gained during their studied or the university courses helped up.</a:t>
            </a:r>
            <a:endParaRPr lang="en-US" sz="1600" dirty="0">
              <a:latin typeface="Merr"/>
            </a:endParaRPr>
          </a:p>
          <a:p>
            <a:pPr marL="285750" indent="-285750">
              <a:buFont typeface="Arial" panose="020B0604020202020204" pitchFamily="34" charset="0"/>
              <a:buChar char="•"/>
            </a:pPr>
            <a:r>
              <a:rPr lang="en-US" sz="1600" dirty="0"/>
              <a:t>This will give university a clear view of how do students manage to get jobs for themselves and what are the areas universities are suppose to work out.</a:t>
            </a:r>
            <a:endParaRPr lang="en-US" sz="1600" dirty="0">
              <a:latin typeface="Merr"/>
            </a:endParaRPr>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3819288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756D1-5EA3-4DB3-9D0B-678D226FA50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034D07D-D964-4417-94FB-00F1C347335D}"/>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19499AC0-31FC-4959-A075-7C4F582D27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16</a:t>
            </a:fld>
            <a:endParaRPr lang="en"/>
          </a:p>
        </p:txBody>
      </p:sp>
      <p:pic>
        <p:nvPicPr>
          <p:cNvPr id="5" name="Picture 5" descr="A picture containing text, sign, vector graphics&#10;&#10;Description automatically generated">
            <a:extLst>
              <a:ext uri="{FF2B5EF4-FFF2-40B4-BE49-F238E27FC236}">
                <a16:creationId xmlns:a16="http://schemas.microsoft.com/office/drawing/2014/main" id="{2B06E960-41DA-4FA7-96DA-2ED00A97F9AE}"/>
              </a:ext>
            </a:extLst>
          </p:cNvPr>
          <p:cNvPicPr>
            <a:picLocks noChangeAspect="1"/>
          </p:cNvPicPr>
          <p:nvPr/>
        </p:nvPicPr>
        <p:blipFill>
          <a:blip r:embed="rId2"/>
          <a:stretch>
            <a:fillRect/>
          </a:stretch>
        </p:blipFill>
        <p:spPr>
          <a:xfrm>
            <a:off x="-29818" y="31920"/>
            <a:ext cx="9147726" cy="5110719"/>
          </a:xfrm>
          <a:prstGeom prst="rect">
            <a:avLst/>
          </a:prstGeom>
        </p:spPr>
      </p:pic>
    </p:spTree>
    <p:extLst>
      <p:ext uri="{BB962C8B-B14F-4D97-AF65-F5344CB8AC3E}">
        <p14:creationId xmlns:p14="http://schemas.microsoft.com/office/powerpoint/2010/main" val="187666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Ranking</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Char char="•"/>
            </a:pPr>
            <a:r>
              <a:rPr lang="en-US" sz="1600" dirty="0"/>
              <a:t>Ranking the courses would help the university understand which courses needed to be worked on.</a:t>
            </a:r>
          </a:p>
          <a:p>
            <a:pPr marL="285750" indent="-285750">
              <a:buFont typeface="Arial"/>
              <a:buChar char="•"/>
            </a:pPr>
            <a:r>
              <a:rPr lang="en-US" sz="1600" dirty="0"/>
              <a:t>Ranking the faculty would also help in getting insights on whether the course is bad, or the Faculty is bad.</a:t>
            </a:r>
          </a:p>
          <a:p>
            <a:pPr marL="285750" indent="-285750">
              <a:buFont typeface="Arial"/>
              <a:buChar char="•"/>
            </a:pPr>
            <a:r>
              <a:rPr lang="en-US" sz="1600" dirty="0"/>
              <a:t>We can the rank the courses based on popularity, course ratings etc.</a:t>
            </a:r>
          </a:p>
          <a:p>
            <a:pPr marL="285750" indent="-285750">
              <a:buFont typeface="Arial"/>
              <a:buChar char="•"/>
            </a:pPr>
            <a:endParaRPr lang="en-US" sz="1600" dirty="0"/>
          </a:p>
          <a:p>
            <a:pPr marL="285750" indent="-285750">
              <a:buFont typeface="Arial"/>
              <a:buChar char="•"/>
            </a:pPr>
            <a:endParaRPr lang="en-US" sz="1600" dirty="0"/>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372511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Text, calendar&#10;&#10;Description automatically generated">
            <a:extLst>
              <a:ext uri="{FF2B5EF4-FFF2-40B4-BE49-F238E27FC236}">
                <a16:creationId xmlns:a16="http://schemas.microsoft.com/office/drawing/2014/main" id="{3EFBD793-A961-4ADB-918D-7C7D374D895E}"/>
              </a:ext>
            </a:extLst>
          </p:cNvPr>
          <p:cNvPicPr>
            <a:picLocks noChangeAspect="1"/>
          </p:cNvPicPr>
          <p:nvPr/>
        </p:nvPicPr>
        <p:blipFill>
          <a:blip r:embed="rId2"/>
          <a:stretch>
            <a:fillRect/>
          </a:stretch>
        </p:blipFill>
        <p:spPr>
          <a:xfrm>
            <a:off x="955476" y="0"/>
            <a:ext cx="7233047" cy="5143500"/>
          </a:xfrm>
          <a:prstGeom prst="rect">
            <a:avLst/>
          </a:prstGeom>
        </p:spPr>
      </p:pic>
    </p:spTree>
    <p:extLst>
      <p:ext uri="{BB962C8B-B14F-4D97-AF65-F5344CB8AC3E}">
        <p14:creationId xmlns:p14="http://schemas.microsoft.com/office/powerpoint/2010/main" val="686411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6EEC49AF-DE86-437D-A751-909361FA148D}"/>
              </a:ext>
            </a:extLst>
          </p:cNvPr>
          <p:cNvPicPr>
            <a:picLocks noChangeAspect="1"/>
          </p:cNvPicPr>
          <p:nvPr/>
        </p:nvPicPr>
        <p:blipFill>
          <a:blip r:embed="rId3"/>
          <a:stretch>
            <a:fillRect/>
          </a:stretch>
        </p:blipFill>
        <p:spPr>
          <a:xfrm>
            <a:off x="955476" y="0"/>
            <a:ext cx="7233047" cy="5143500"/>
          </a:xfrm>
          <a:prstGeom prst="rect">
            <a:avLst/>
          </a:prstGeom>
        </p:spPr>
      </p:pic>
    </p:spTree>
    <p:extLst>
      <p:ext uri="{BB962C8B-B14F-4D97-AF65-F5344CB8AC3E}">
        <p14:creationId xmlns:p14="http://schemas.microsoft.com/office/powerpoint/2010/main" val="2364730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5"/>
          <p:cNvSpPr txBox="1">
            <a:spLocks noGrp="1"/>
          </p:cNvSpPr>
          <p:nvPr>
            <p:ph type="ctrTitle" idx="4294967295"/>
          </p:nvPr>
        </p:nvSpPr>
        <p:spPr>
          <a:xfrm>
            <a:off x="1636050" y="1031180"/>
            <a:ext cx="5713500" cy="75272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Hello!</a:t>
            </a:r>
            <a:endParaRPr sz="4800"/>
          </a:p>
        </p:txBody>
      </p:sp>
      <p:sp>
        <p:nvSpPr>
          <p:cNvPr id="1906" name="Google Shape;1906;p15"/>
          <p:cNvSpPr txBox="1">
            <a:spLocks noGrp="1"/>
          </p:cNvSpPr>
          <p:nvPr>
            <p:ph type="subTitle" idx="4294967295"/>
          </p:nvPr>
        </p:nvSpPr>
        <p:spPr>
          <a:xfrm>
            <a:off x="1636050" y="1750623"/>
            <a:ext cx="5713500" cy="713455"/>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a:t>We are -</a:t>
            </a:r>
            <a:endParaRPr sz="3600" b="1"/>
          </a:p>
        </p:txBody>
      </p:sp>
      <p:sp>
        <p:nvSpPr>
          <p:cNvPr id="1907" name="Google Shape;1907;p15"/>
          <p:cNvSpPr txBox="1">
            <a:spLocks noGrp="1"/>
          </p:cNvSpPr>
          <p:nvPr>
            <p:ph type="body" idx="4294967295"/>
          </p:nvPr>
        </p:nvSpPr>
        <p:spPr>
          <a:xfrm>
            <a:off x="1636050" y="2452406"/>
            <a:ext cx="5713500" cy="1184983"/>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1800"/>
              <a:t>FNU Maneesh - 001567281</a:t>
            </a:r>
          </a:p>
          <a:p>
            <a:pPr marL="0" lvl="0" indent="0" algn="ctr" rtl="0">
              <a:spcBef>
                <a:spcPts val="600"/>
              </a:spcBef>
              <a:spcAft>
                <a:spcPts val="0"/>
              </a:spcAft>
              <a:buNone/>
            </a:pPr>
            <a:r>
              <a:rPr lang="en-US" sz="1800"/>
              <a:t>Sushma Bhagya Nataraj – 002189655</a:t>
            </a:r>
          </a:p>
          <a:p>
            <a:pPr marL="0" lvl="0" indent="0" algn="ctr" rtl="0">
              <a:spcBef>
                <a:spcPts val="600"/>
              </a:spcBef>
              <a:spcAft>
                <a:spcPts val="0"/>
              </a:spcAft>
              <a:buNone/>
            </a:pPr>
            <a:r>
              <a:rPr lang="en-US" sz="1800"/>
              <a:t>Ishita Gandhi - 001541350</a:t>
            </a:r>
          </a:p>
          <a:p>
            <a:pPr marL="0" lvl="0" indent="0" algn="ctr" rtl="0">
              <a:spcBef>
                <a:spcPts val="600"/>
              </a:spcBef>
              <a:spcAft>
                <a:spcPts val="0"/>
              </a:spcAft>
              <a:buNone/>
            </a:pPr>
            <a:endParaRPr lang="en-US" sz="1800"/>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B3CC95-9D4F-413C-B4EA-D9DF813D8FAB}"/>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2CD9B4D-6E91-4431-8C3B-738A8A292CF5}"/>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00381358-462F-4665-BFAC-C58A659A0842}"/>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a:p>
        </p:txBody>
      </p:sp>
    </p:spTree>
    <p:extLst>
      <p:ext uri="{BB962C8B-B14F-4D97-AF65-F5344CB8AC3E}">
        <p14:creationId xmlns:p14="http://schemas.microsoft.com/office/powerpoint/2010/main" val="15621264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sz="4400" dirty="0">
                <a:solidFill>
                  <a:srgbClr val="C51D1D"/>
                </a:solidFill>
              </a:rPr>
              <a:t>Implementation</a:t>
            </a:r>
            <a:endParaRPr lang="en-US" dirty="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Student Directory</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Course Ranking by popularity</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Course Ranking by feedback</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Certifications done by </a:t>
            </a:r>
            <a:r>
              <a:rPr lang="en-US" sz="1600" dirty="0" err="1">
                <a:solidFill>
                  <a:srgbClr val="2C3E50"/>
                </a:solidFill>
                <a:latin typeface="Merriweather"/>
                <a:ea typeface="Merriweather"/>
                <a:cs typeface="Merriweather"/>
              </a:rPr>
              <a:t>Alumini</a:t>
            </a:r>
            <a:r>
              <a:rPr lang="en-US" sz="1600" dirty="0">
                <a:solidFill>
                  <a:srgbClr val="2C3E50"/>
                </a:solidFill>
                <a:latin typeface="Merriweather"/>
                <a:ea typeface="Merriweather"/>
                <a:cs typeface="Merriweather"/>
              </a:rPr>
              <a:t> based on a salary range</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Domains that the certifications are done based on a salary range.</a:t>
            </a:r>
            <a:endParaRPr lang="en-US" sz="160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Do grades matter</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Used Faker package for creating dummy data.</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Tree>
    <p:extLst>
      <p:ext uri="{BB962C8B-B14F-4D97-AF65-F5344CB8AC3E}">
        <p14:creationId xmlns:p14="http://schemas.microsoft.com/office/powerpoint/2010/main" val="9301370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Student Directory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73904" y="1527706"/>
            <a:ext cx="7309224" cy="338554"/>
          </a:xfrm>
          <a:prstGeom prst="rect">
            <a:avLst/>
          </a:prstGeom>
          <a:noFill/>
        </p:spPr>
        <p:txBody>
          <a:bodyPr wrap="square" lIns="91440" tIns="45720" rIns="91440" bIns="45720" rtlCol="0" anchor="t">
            <a:spAutoFit/>
          </a:bodyPr>
          <a:lstStyle/>
          <a:p>
            <a:pPr marL="285750" indent="-285750">
              <a:buChar char="•"/>
            </a:pPr>
            <a:r>
              <a:rPr lang="en-US" sz="1600" dirty="0"/>
              <a:t>For admin to view the list of students and their details.</a:t>
            </a:r>
          </a:p>
        </p:txBody>
      </p:sp>
      <p:pic>
        <p:nvPicPr>
          <p:cNvPr id="2" name="Picture 3" descr="Table&#10;&#10;Description automatically generated">
            <a:extLst>
              <a:ext uri="{FF2B5EF4-FFF2-40B4-BE49-F238E27FC236}">
                <a16:creationId xmlns:a16="http://schemas.microsoft.com/office/drawing/2014/main" id="{4EE06F44-F557-4E37-BAD2-B500E9201541}"/>
              </a:ext>
            </a:extLst>
          </p:cNvPr>
          <p:cNvPicPr>
            <a:picLocks noChangeAspect="1"/>
          </p:cNvPicPr>
          <p:nvPr/>
        </p:nvPicPr>
        <p:blipFill>
          <a:blip r:embed="rId3"/>
          <a:stretch>
            <a:fillRect/>
          </a:stretch>
        </p:blipFill>
        <p:spPr>
          <a:xfrm>
            <a:off x="2697232" y="1897960"/>
            <a:ext cx="2743200" cy="3124200"/>
          </a:xfrm>
          <a:prstGeom prst="rect">
            <a:avLst/>
          </a:prstGeom>
        </p:spPr>
      </p:pic>
    </p:spTree>
    <p:extLst>
      <p:ext uri="{BB962C8B-B14F-4D97-AF65-F5344CB8AC3E}">
        <p14:creationId xmlns:p14="http://schemas.microsoft.com/office/powerpoint/2010/main" val="38516286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771169"/>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Course Ranking by Popularity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45950" y="1707853"/>
            <a:ext cx="7309224" cy="338554"/>
          </a:xfrm>
          <a:prstGeom prst="rect">
            <a:avLst/>
          </a:prstGeom>
          <a:noFill/>
        </p:spPr>
        <p:txBody>
          <a:bodyPr wrap="square" lIns="91440" tIns="45720" rIns="91440" bIns="45720" rtlCol="0" anchor="t">
            <a:spAutoFit/>
          </a:bodyPr>
          <a:lstStyle/>
          <a:p>
            <a:pPr marL="285750" indent="-285750">
              <a:buChar char="•"/>
            </a:pPr>
            <a:r>
              <a:rPr lang="en-US" sz="1600" dirty="0"/>
              <a:t>Ranking the courses based on number of occupied seats.</a:t>
            </a:r>
          </a:p>
        </p:txBody>
      </p:sp>
      <p:pic>
        <p:nvPicPr>
          <p:cNvPr id="4" name="Picture 4" descr="Graphical user interface, text, application&#10;&#10;Description automatically generated">
            <a:extLst>
              <a:ext uri="{FF2B5EF4-FFF2-40B4-BE49-F238E27FC236}">
                <a16:creationId xmlns:a16="http://schemas.microsoft.com/office/drawing/2014/main" id="{EDCB58E7-68F8-44E5-8CF9-6548E6BE0C72}"/>
              </a:ext>
            </a:extLst>
          </p:cNvPr>
          <p:cNvPicPr>
            <a:picLocks noChangeAspect="1"/>
          </p:cNvPicPr>
          <p:nvPr/>
        </p:nvPicPr>
        <p:blipFill>
          <a:blip r:embed="rId3"/>
          <a:stretch>
            <a:fillRect/>
          </a:stretch>
        </p:blipFill>
        <p:spPr>
          <a:xfrm>
            <a:off x="1461053" y="2461411"/>
            <a:ext cx="5563428" cy="1559353"/>
          </a:xfrm>
          <a:prstGeom prst="rect">
            <a:avLst/>
          </a:prstGeom>
        </p:spPr>
      </p:pic>
    </p:spTree>
    <p:extLst>
      <p:ext uri="{BB962C8B-B14F-4D97-AF65-F5344CB8AC3E}">
        <p14:creationId xmlns:p14="http://schemas.microsoft.com/office/powerpoint/2010/main" val="20838875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771169"/>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Course Ranking by Feedback</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45950" y="1707853"/>
            <a:ext cx="7309224" cy="338554"/>
          </a:xfrm>
          <a:prstGeom prst="rect">
            <a:avLst/>
          </a:prstGeom>
          <a:noFill/>
        </p:spPr>
        <p:txBody>
          <a:bodyPr wrap="square" lIns="91440" tIns="45720" rIns="91440" bIns="45720" rtlCol="0" anchor="t">
            <a:spAutoFit/>
          </a:bodyPr>
          <a:lstStyle/>
          <a:p>
            <a:pPr marL="285750" indent="-285750">
              <a:buChar char="•"/>
            </a:pPr>
            <a:r>
              <a:rPr lang="en-US" sz="1600" dirty="0"/>
              <a:t>Ranking the courses based on student and Alumina Feedback</a:t>
            </a:r>
            <a:endParaRPr lang="en-US" dirty="0"/>
          </a:p>
        </p:txBody>
      </p:sp>
      <p:pic>
        <p:nvPicPr>
          <p:cNvPr id="2" name="Picture 4" descr="Graphical user interface, text, application&#10;&#10;Description automatically generated">
            <a:extLst>
              <a:ext uri="{FF2B5EF4-FFF2-40B4-BE49-F238E27FC236}">
                <a16:creationId xmlns:a16="http://schemas.microsoft.com/office/drawing/2014/main" id="{8B185B9B-66BF-4FFC-82BD-B6A7A7E78576}"/>
              </a:ext>
            </a:extLst>
          </p:cNvPr>
          <p:cNvPicPr>
            <a:picLocks noChangeAspect="1"/>
          </p:cNvPicPr>
          <p:nvPr/>
        </p:nvPicPr>
        <p:blipFill>
          <a:blip r:embed="rId3"/>
          <a:stretch>
            <a:fillRect/>
          </a:stretch>
        </p:blipFill>
        <p:spPr>
          <a:xfrm>
            <a:off x="1448629" y="2245545"/>
            <a:ext cx="5377068" cy="2422816"/>
          </a:xfrm>
          <a:prstGeom prst="rect">
            <a:avLst/>
          </a:prstGeom>
        </p:spPr>
      </p:pic>
    </p:spTree>
    <p:extLst>
      <p:ext uri="{BB962C8B-B14F-4D97-AF65-F5344CB8AC3E}">
        <p14:creationId xmlns:p14="http://schemas.microsoft.com/office/powerpoint/2010/main" val="1762138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Domains based on Salary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584775"/>
          </a:xfrm>
          <a:prstGeom prst="rect">
            <a:avLst/>
          </a:prstGeom>
          <a:noFill/>
        </p:spPr>
        <p:txBody>
          <a:bodyPr wrap="square" lIns="91440" tIns="45720" rIns="91440" bIns="45720" rtlCol="0" anchor="t">
            <a:spAutoFit/>
          </a:bodyPr>
          <a:lstStyle/>
          <a:p>
            <a:pPr marL="285750" indent="-285750">
              <a:buChar char="•"/>
            </a:pPr>
            <a:r>
              <a:rPr lang="en-US" sz="1600" dirty="0"/>
              <a:t>Getting certifications done in a specific domain by people within the given salary range</a:t>
            </a:r>
          </a:p>
        </p:txBody>
      </p:sp>
      <p:pic>
        <p:nvPicPr>
          <p:cNvPr id="7" name="Picture 7" descr="Table&#10;&#10;Description automatically generated">
            <a:extLst>
              <a:ext uri="{FF2B5EF4-FFF2-40B4-BE49-F238E27FC236}">
                <a16:creationId xmlns:a16="http://schemas.microsoft.com/office/drawing/2014/main" id="{DCABBC8A-9D26-4803-A472-A4F3616DEB39}"/>
              </a:ext>
            </a:extLst>
          </p:cNvPr>
          <p:cNvPicPr>
            <a:picLocks noChangeAspect="1"/>
          </p:cNvPicPr>
          <p:nvPr/>
        </p:nvPicPr>
        <p:blipFill>
          <a:blip r:embed="rId3"/>
          <a:stretch>
            <a:fillRect/>
          </a:stretch>
        </p:blipFill>
        <p:spPr>
          <a:xfrm>
            <a:off x="1470370" y="2252388"/>
            <a:ext cx="6339922" cy="2831544"/>
          </a:xfrm>
          <a:prstGeom prst="rect">
            <a:avLst/>
          </a:prstGeom>
        </p:spPr>
      </p:pic>
    </p:spTree>
    <p:extLst>
      <p:ext uri="{BB962C8B-B14F-4D97-AF65-F5344CB8AC3E}">
        <p14:creationId xmlns:p14="http://schemas.microsoft.com/office/powerpoint/2010/main" val="32353402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Certifications based on Salary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38554"/>
          </a:xfrm>
          <a:prstGeom prst="rect">
            <a:avLst/>
          </a:prstGeom>
          <a:noFill/>
        </p:spPr>
        <p:txBody>
          <a:bodyPr wrap="square" lIns="91440" tIns="45720" rIns="91440" bIns="45720" rtlCol="0" anchor="t">
            <a:spAutoFit/>
          </a:bodyPr>
          <a:lstStyle/>
          <a:p>
            <a:pPr marL="285750" indent="-285750">
              <a:buChar char="•"/>
            </a:pPr>
            <a:r>
              <a:rPr lang="en-US" sz="1600" dirty="0"/>
              <a:t>Getting certifications by people within the given salary range</a:t>
            </a:r>
          </a:p>
        </p:txBody>
      </p:sp>
      <p:pic>
        <p:nvPicPr>
          <p:cNvPr id="2" name="Picture 3" descr="Text&#10;&#10;Description automatically generated">
            <a:extLst>
              <a:ext uri="{FF2B5EF4-FFF2-40B4-BE49-F238E27FC236}">
                <a16:creationId xmlns:a16="http://schemas.microsoft.com/office/drawing/2014/main" id="{F21C08E3-F4EB-437F-9D64-898C97268FEE}"/>
              </a:ext>
            </a:extLst>
          </p:cNvPr>
          <p:cNvPicPr>
            <a:picLocks noChangeAspect="1"/>
          </p:cNvPicPr>
          <p:nvPr/>
        </p:nvPicPr>
        <p:blipFill>
          <a:blip r:embed="rId3"/>
          <a:stretch>
            <a:fillRect/>
          </a:stretch>
        </p:blipFill>
        <p:spPr>
          <a:xfrm>
            <a:off x="1706424" y="2290630"/>
            <a:ext cx="5432977" cy="2519007"/>
          </a:xfrm>
          <a:prstGeom prst="rect">
            <a:avLst/>
          </a:prstGeom>
        </p:spPr>
      </p:pic>
    </p:spTree>
    <p:extLst>
      <p:ext uri="{BB962C8B-B14F-4D97-AF65-F5344CB8AC3E}">
        <p14:creationId xmlns:p14="http://schemas.microsoft.com/office/powerpoint/2010/main" val="29909146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Do Grades Matter</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38554"/>
          </a:xfrm>
          <a:prstGeom prst="rect">
            <a:avLst/>
          </a:prstGeom>
          <a:noFill/>
        </p:spPr>
        <p:txBody>
          <a:bodyPr wrap="square" lIns="91440" tIns="45720" rIns="91440" bIns="45720" rtlCol="0" anchor="t">
            <a:spAutoFit/>
          </a:bodyPr>
          <a:lstStyle/>
          <a:p>
            <a:pPr marL="285750" indent="-285750">
              <a:buChar char="•"/>
            </a:pPr>
            <a:r>
              <a:rPr lang="en-US" sz="1600" dirty="0"/>
              <a:t>Getting Salary's for alumina's within a given CGPA range</a:t>
            </a:r>
          </a:p>
        </p:txBody>
      </p:sp>
      <p:pic>
        <p:nvPicPr>
          <p:cNvPr id="4" name="Picture 4" descr="Table&#10;&#10;Description automatically generated">
            <a:extLst>
              <a:ext uri="{FF2B5EF4-FFF2-40B4-BE49-F238E27FC236}">
                <a16:creationId xmlns:a16="http://schemas.microsoft.com/office/drawing/2014/main" id="{079F27DE-AE60-4046-9F1D-D18EB1B2AA51}"/>
              </a:ext>
            </a:extLst>
          </p:cNvPr>
          <p:cNvPicPr>
            <a:picLocks noChangeAspect="1"/>
          </p:cNvPicPr>
          <p:nvPr/>
        </p:nvPicPr>
        <p:blipFill>
          <a:blip r:embed="rId3"/>
          <a:stretch>
            <a:fillRect/>
          </a:stretch>
        </p:blipFill>
        <p:spPr>
          <a:xfrm>
            <a:off x="933036" y="2174922"/>
            <a:ext cx="7399061" cy="2644821"/>
          </a:xfrm>
          <a:prstGeom prst="rect">
            <a:avLst/>
          </a:prstGeom>
        </p:spPr>
      </p:pic>
    </p:spTree>
    <p:extLst>
      <p:ext uri="{BB962C8B-B14F-4D97-AF65-F5344CB8AC3E}">
        <p14:creationId xmlns:p14="http://schemas.microsoft.com/office/powerpoint/2010/main" val="39187354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68401" y="491861"/>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Solution for k-12 educational System</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293209"/>
          </a:xfrm>
          <a:prstGeom prst="rect">
            <a:avLst/>
          </a:prstGeom>
          <a:noFill/>
        </p:spPr>
        <p:txBody>
          <a:bodyPr wrap="square" lIns="91440" tIns="45720" rIns="91440" bIns="45720" rtlCol="0" anchor="t">
            <a:spAutoFit/>
          </a:bodyPr>
          <a:lstStyle/>
          <a:p>
            <a:pPr marL="285750" indent="-285750">
              <a:buChar char="•"/>
            </a:pPr>
            <a:r>
              <a:rPr lang="en-US" sz="1600" dirty="0"/>
              <a:t>The Feedback forms can also be used in K-to-12 education system where students from higher classes can give feedback about their instructors so that instructors get to know the changes, they are supposed to make in their teaching methods</a:t>
            </a:r>
          </a:p>
          <a:p>
            <a:pPr marL="285750" indent="-285750">
              <a:buChar char="•"/>
            </a:pPr>
            <a:r>
              <a:rPr lang="en-US" sz="1600" dirty="0"/>
              <a:t>The same way  K-to-12 education system can get information  from their  alumni students whether the university they have landed for their bachelors was because of the certifications they did other than school studies or just the school syllabus helped them to reach there.</a:t>
            </a:r>
          </a:p>
          <a:p>
            <a:pPr marL="285750" indent="-285750">
              <a:buChar char="•"/>
            </a:pPr>
            <a:r>
              <a:rPr lang="en-US" sz="1600" dirty="0"/>
              <a:t>At the end of the educational year in K-to-12 educational system  students will be rating the courses they were taught an according the ratings the teachers can make changes in their curriculum for the upcoming batches.</a:t>
            </a:r>
          </a:p>
          <a:p>
            <a:endParaRPr lang="en-US" sz="1600" dirty="0"/>
          </a:p>
          <a:p>
            <a:pPr marL="285750" indent="-285750">
              <a:buChar char="•"/>
            </a:pPr>
            <a:endParaRPr lang="en-US" sz="1600" dirty="0"/>
          </a:p>
        </p:txBody>
      </p:sp>
    </p:spTree>
    <p:extLst>
      <p:ext uri="{BB962C8B-B14F-4D97-AF65-F5344CB8AC3E}">
        <p14:creationId xmlns:p14="http://schemas.microsoft.com/office/powerpoint/2010/main" val="14804970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15472"/>
            <a:ext cx="6028200" cy="1027574"/>
          </a:xfrm>
          <a:prstGeom prst="rect">
            <a:avLst/>
          </a:prstGeom>
        </p:spPr>
        <p:txBody>
          <a:bodyPr spcFirstLastPara="1" wrap="square" lIns="91425" tIns="91425" rIns="91425" bIns="91425" anchor="b" anchorCtr="0">
            <a:noAutofit/>
          </a:bodyPr>
          <a:lstStyle/>
          <a:p>
            <a:r>
              <a:rPr lang="en" sz="4000" b="1" dirty="0">
                <a:solidFill>
                  <a:schemeClr val="tx1">
                    <a:lumMod val="75000"/>
                  </a:schemeClr>
                </a:solidFill>
              </a:rPr>
              <a:t>Implementation to k-to-12 educational systems</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29</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342882"/>
            <a:ext cx="7309224" cy="3754874"/>
          </a:xfrm>
          <a:prstGeom prst="rect">
            <a:avLst/>
          </a:prstGeom>
          <a:noFill/>
        </p:spPr>
        <p:txBody>
          <a:bodyPr wrap="square" lIns="91440" tIns="45720" rIns="91440" bIns="45720" rtlCol="0" anchor="t">
            <a:spAutoFit/>
          </a:bodyPr>
          <a:lstStyle/>
          <a:p>
            <a:pPr marL="285750" indent="-285750">
              <a:buFont typeface="Wingdings"/>
              <a:buChar char="§"/>
            </a:pPr>
            <a:r>
              <a:rPr lang="en-US" sz="1600" dirty="0"/>
              <a:t>Same implementation can be followed for K-to-12 education system where students are ranked according to their percentage and if a good number of students does not come in the range of good percentage ,through this instructors can analyze and work upon their teaching methods.  </a:t>
            </a:r>
            <a:endParaRPr lang="en-US"/>
          </a:p>
          <a:p>
            <a:pPr marL="285750" indent="-285750">
              <a:buFont typeface="Wingdings"/>
              <a:buChar char="§"/>
            </a:pPr>
            <a:endParaRPr lang="en-US" sz="1600" dirty="0"/>
          </a:p>
          <a:p>
            <a:pPr marL="285750" indent="-285750">
              <a:buFont typeface="Wingdings"/>
              <a:buChar char="§"/>
            </a:pPr>
            <a:r>
              <a:rPr lang="en-US" sz="1600" dirty="0"/>
              <a:t>These same feedback forms can be implemented in K-to-12 education system where after the courses are ranked ,the one ranked in the lasts can be worked up by the schools for better output of the courses.</a:t>
            </a:r>
            <a:br>
              <a:rPr lang="en-US" dirty="0"/>
            </a:br>
            <a:endParaRPr lang="en-US" dirty="0"/>
          </a:p>
          <a:p>
            <a:pPr marL="285750" indent="-285750">
              <a:buFont typeface="Wingdings"/>
              <a:buChar char="§"/>
            </a:pPr>
            <a:r>
              <a:rPr lang="en-US" sz="1600" dirty="0"/>
              <a:t>In K-to-12 education system the salary can be replaced by the type of university a student is admitted to in their bachelors. So, when a student sets the range of the university like ambitious or approachable or guaranteed, our implementation will provide him with the name of students in those universities and certifications they gained.</a:t>
            </a:r>
            <a:endParaRPr lang="en-US" dirty="0"/>
          </a:p>
          <a:p>
            <a:pPr marL="285750" indent="-285750">
              <a:buFont typeface="Wingdings"/>
              <a:buChar char="§"/>
            </a:pPr>
            <a:endParaRPr lang="en-US" sz="1600" dirty="0"/>
          </a:p>
        </p:txBody>
      </p:sp>
    </p:spTree>
    <p:extLst>
      <p:ext uri="{BB962C8B-B14F-4D97-AF65-F5344CB8AC3E}">
        <p14:creationId xmlns:p14="http://schemas.microsoft.com/office/powerpoint/2010/main" val="309995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5268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INTRODUCTION</a:t>
            </a:r>
            <a:endParaRPr sz="4400"/>
          </a:p>
        </p:txBody>
      </p:sp>
      <p:sp>
        <p:nvSpPr>
          <p:cNvPr id="1897" name="Google Shape;1897;p14"/>
          <p:cNvSpPr txBox="1"/>
          <p:nvPr/>
        </p:nvSpPr>
        <p:spPr>
          <a:xfrm>
            <a:off x="1183575" y="1502512"/>
            <a:ext cx="6776850" cy="2990288"/>
          </a:xfrm>
          <a:prstGeom prst="rect">
            <a:avLst/>
          </a:prstGeom>
          <a:noFill/>
          <a:ln>
            <a:noFill/>
          </a:ln>
        </p:spPr>
        <p:txBody>
          <a:bodyPr spcFirstLastPara="1" wrap="square" lIns="91425" tIns="91425" rIns="91425" bIns="91425" anchor="t" anchorCtr="0">
            <a:noAutofit/>
          </a:bodyPr>
          <a:lstStyle/>
          <a:p>
            <a:pPr lvl="1" algn="just">
              <a:spcBef>
                <a:spcPts val="600"/>
              </a:spcBef>
              <a:buClr>
                <a:schemeClr val="dk1"/>
              </a:buClr>
              <a:buSzPts val="1100"/>
            </a:pPr>
            <a:r>
              <a:rPr lang="en-US" sz="1800">
                <a:solidFill>
                  <a:srgbClr val="2C3E50"/>
                </a:solidFill>
                <a:latin typeface="Merriweather"/>
                <a:ea typeface="Merriweather"/>
                <a:cs typeface="Merriweather"/>
                <a:sym typeface="Merriweather"/>
              </a:rPr>
              <a:t>          It is very important for universities to be aware of the quality of education provided by them. For universities to maintain their standards, they should keep updating its educational policies and continuously introspect their methods of delivering skills to its students . </a:t>
            </a:r>
          </a:p>
          <a:p>
            <a:pPr lvl="1" algn="just">
              <a:spcBef>
                <a:spcPts val="600"/>
              </a:spcBef>
              <a:buClr>
                <a:schemeClr val="dk1"/>
              </a:buClr>
              <a:buSzPts val="1100"/>
            </a:pPr>
            <a:r>
              <a:rPr lang="en-US" sz="1800">
                <a:solidFill>
                  <a:srgbClr val="2C3E50"/>
                </a:solidFill>
                <a:latin typeface="Merriweather"/>
                <a:ea typeface="Merriweather"/>
                <a:cs typeface="Merriweather"/>
                <a:sym typeface="Merriweather"/>
              </a:rPr>
              <a:t>          A performance measurement solution is created using software engineering techniques that enables universities to measure the quality of the education they deliver to their students. </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OBJECTIVE</a:t>
            </a:r>
            <a:endParaRPr sz="440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Improving existing course curriculum to posses the current industry trends.</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Designing a digital system for data collection, visualization and improving the overall quality of education.</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Gathering valuable feedback from alumni to improve the current course curriculum and to help the current students to attain desirable jobs.</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Understanding from the alumni's what works and what doesn’t in the industry by tracking their progress over 5-year period.</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Designing an approach that will look into how an educational system involving faculty, courses, and employers contribute to the professional growth.</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1540576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Proposed Solution</a:t>
            </a:r>
            <a:endParaRPr sz="440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Feedback </a:t>
            </a:r>
            <a:endParaRPr lang="en-US" sz="1600">
              <a:solidFill>
                <a:srgbClr val="2C3E50"/>
              </a:solidFill>
              <a:latin typeface="Merriweather"/>
              <a:ea typeface="Merriweather"/>
              <a:cs typeface="Merriweather"/>
              <a:sym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Tracking </a:t>
            </a:r>
            <a:r>
              <a:rPr lang="en-US" sz="1600" dirty="0" err="1">
                <a:solidFill>
                  <a:srgbClr val="2C3E50"/>
                </a:solidFill>
                <a:latin typeface="Merriweather"/>
                <a:ea typeface="Merriweather"/>
                <a:cs typeface="Merriweather"/>
                <a:sym typeface="Merriweather"/>
              </a:rPr>
              <a:t>alumnis</a:t>
            </a:r>
            <a:r>
              <a:rPr lang="en-US" sz="1600" dirty="0">
                <a:solidFill>
                  <a:srgbClr val="2C3E50"/>
                </a:solidFill>
                <a:latin typeface="Merriweather"/>
                <a:ea typeface="Merriweather"/>
                <a:cs typeface="Merriweather"/>
                <a:sym typeface="Merriweather"/>
              </a:rPr>
              <a:t> job performance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Understanding the industry requirements and modifying the existing curriculum to accommodate these requirements.</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Investigating the relation between grades and job performances (Do grades matter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Certifications that would bolster the students in landing their dream job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Ranking existing courses to better understand the impact.</a:t>
            </a:r>
            <a:endParaRPr lang="en-US" sz="1600" dirty="0">
              <a:solidFill>
                <a:srgbClr val="2C3E50"/>
              </a:solidFill>
              <a:latin typeface="Merriweather"/>
              <a:ea typeface="Merriweather"/>
              <a:cs typeface="Merriweather"/>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196441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1332752"/>
            <a:ext cx="6028200" cy="155965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a:solidFill>
                  <a:schemeClr val="tx1">
                    <a:lumMod val="75000"/>
                  </a:schemeClr>
                </a:solidFill>
              </a:rPr>
            </a:br>
            <a:endParaRPr sz="9600" b="1">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 name="Picture 2" descr="Diagram, whiteboard&#10;&#10;Description automatically generated">
            <a:extLst>
              <a:ext uri="{FF2B5EF4-FFF2-40B4-BE49-F238E27FC236}">
                <a16:creationId xmlns:a16="http://schemas.microsoft.com/office/drawing/2014/main" id="{3D968AC3-61D7-4E4C-8AC0-3118EC031D77}"/>
              </a:ext>
            </a:extLst>
          </p:cNvPr>
          <p:cNvPicPr>
            <a:picLocks noChangeAspect="1"/>
          </p:cNvPicPr>
          <p:nvPr/>
        </p:nvPicPr>
        <p:blipFill>
          <a:blip r:embed="rId3"/>
          <a:stretch>
            <a:fillRect/>
          </a:stretch>
        </p:blipFill>
        <p:spPr>
          <a:xfrm>
            <a:off x="0" y="1"/>
            <a:ext cx="9144000" cy="51434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400424"/>
            <a:ext cx="6028200" cy="15417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a:solidFill>
                  <a:schemeClr val="tx1">
                    <a:lumMod val="75000"/>
                  </a:schemeClr>
                </a:solidFill>
              </a:rPr>
            </a:br>
            <a:r>
              <a:rPr lang="en" sz="6000" b="1">
                <a:solidFill>
                  <a:schemeClr val="tx1">
                    <a:lumMod val="75000"/>
                  </a:schemeClr>
                </a:solidFill>
              </a:rPr>
              <a:t>Feedback</a:t>
            </a:r>
            <a:endParaRPr sz="6000" b="1">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1147482" y="1840753"/>
            <a:ext cx="7309224" cy="3077766"/>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800">
                <a:latin typeface="Merriweather"/>
              </a:rPr>
              <a:t>For university to maintain  its quality of education ,it becomes very essential to keep updating their teaching methods and curriculum. And to do that  feedbacks forms are the best fit.</a:t>
            </a:r>
          </a:p>
          <a:p>
            <a:pPr marL="285750" indent="-285750">
              <a:buFont typeface="Arial" panose="020B0604020202020204" pitchFamily="34" charset="0"/>
              <a:buChar char="•"/>
            </a:pPr>
            <a:r>
              <a:rPr lang="en-US" sz="1800">
                <a:latin typeface="Merriweather"/>
              </a:rPr>
              <a:t>Feedback should be taken for the course and faculty.</a:t>
            </a:r>
          </a:p>
          <a:p>
            <a:pPr marL="285750" indent="-285750">
              <a:buFont typeface="Arial" panose="020B0604020202020204" pitchFamily="34" charset="0"/>
              <a:buChar char="•"/>
            </a:pPr>
            <a:r>
              <a:rPr lang="en-US" sz="1800">
                <a:latin typeface="Merriweather"/>
              </a:rPr>
              <a:t>Providing metrics regarding the feedback such as ranking courses based on popularity, course ratings etc.</a:t>
            </a:r>
          </a:p>
          <a:p>
            <a:pPr marL="285750" indent="-285750">
              <a:buFont typeface="Arial" panose="020B0604020202020204" pitchFamily="34" charset="0"/>
              <a:buChar char="•"/>
            </a:pPr>
            <a:r>
              <a:rPr lang="en-US" sz="1800">
                <a:latin typeface="Merriweather" panose="020B0604020202020204" charset="0"/>
              </a:rPr>
              <a:t>This would enable universities to take actions based on the feedback</a:t>
            </a:r>
          </a:p>
          <a:p>
            <a:pPr marL="285750" indent="-285750">
              <a:buFont typeface="Arial" panose="020B0604020202020204" pitchFamily="34" charset="0"/>
              <a:buChar char="•"/>
            </a:pPr>
            <a:endParaRPr lang="en-US" sz="1800">
              <a:latin typeface="Merriweather" panose="020B0604020202020204" charset="0"/>
            </a:endParaRPr>
          </a:p>
          <a:p>
            <a:pPr marL="285750" indent="-285750">
              <a:buFont typeface="Arial" panose="020B0604020202020204" pitchFamily="34" charset="0"/>
              <a:buChar char="•"/>
            </a:pPr>
            <a:endParaRPr lang="en-US">
              <a:latin typeface="Merriweather" panose="020B0604020202020204" charset="0"/>
            </a:endParaRPr>
          </a:p>
        </p:txBody>
      </p:sp>
    </p:spTree>
    <p:extLst>
      <p:ext uri="{BB962C8B-B14F-4D97-AF65-F5344CB8AC3E}">
        <p14:creationId xmlns:p14="http://schemas.microsoft.com/office/powerpoint/2010/main" val="773265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people throwing hats in the air&#10;&#10;Description automatically generated with medium confidence">
            <a:extLst>
              <a:ext uri="{FF2B5EF4-FFF2-40B4-BE49-F238E27FC236}">
                <a16:creationId xmlns:a16="http://schemas.microsoft.com/office/drawing/2014/main" id="{3FA55ABF-1328-437D-AAA7-DA016E81CB9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49064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413981"/>
            <a:ext cx="6028200" cy="10275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a:solidFill>
                  <a:schemeClr val="tx1">
                    <a:lumMod val="75000"/>
                  </a:schemeClr>
                </a:solidFill>
              </a:rPr>
            </a:br>
            <a:r>
              <a:rPr lang="en" sz="6000" b="1">
                <a:solidFill>
                  <a:schemeClr val="tx1">
                    <a:lumMod val="75000"/>
                  </a:schemeClr>
                </a:solidFill>
              </a:rPr>
              <a:t>Tracking Alumnis</a:t>
            </a:r>
            <a:endParaRPr sz="6000" b="1">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1931484"/>
            <a:ext cx="7309224" cy="2308324"/>
          </a:xfrm>
          <a:prstGeom prst="rect">
            <a:avLst/>
          </a:prstGeom>
          <a:noFill/>
        </p:spPr>
        <p:txBody>
          <a:bodyPr wrap="square" rtlCol="0">
            <a:spAutoFit/>
          </a:bodyPr>
          <a:lstStyle/>
          <a:p>
            <a:pPr marL="285750" indent="-285750">
              <a:buFont typeface="Arial" panose="020B0604020202020204" pitchFamily="34" charset="0"/>
              <a:buChar char="•"/>
            </a:pPr>
            <a:r>
              <a:rPr lang="en-US" sz="1800">
                <a:latin typeface="Merriweather" panose="020B0604020202020204" charset="0"/>
              </a:rPr>
              <a:t>Tracking </a:t>
            </a:r>
            <a:r>
              <a:rPr lang="en-US" sz="1800" err="1">
                <a:latin typeface="Merriweather" panose="020B0604020202020204" charset="0"/>
              </a:rPr>
              <a:t>alumnis</a:t>
            </a:r>
            <a:r>
              <a:rPr lang="en-US" sz="1800">
                <a:latin typeface="Merriweather" panose="020B0604020202020204" charset="0"/>
              </a:rPr>
              <a:t> growth after graduating would help providing insights about which courses helped them in the long run.</a:t>
            </a:r>
          </a:p>
          <a:p>
            <a:pPr marL="285750" indent="-285750">
              <a:buFont typeface="Arial" panose="020B0604020202020204" pitchFamily="34" charset="0"/>
              <a:buChar char="•"/>
            </a:pPr>
            <a:r>
              <a:rPr lang="en-US" sz="1800">
                <a:latin typeface="Merriweather" panose="020B0604020202020204" charset="0"/>
              </a:rPr>
              <a:t>Ideally it would be best to use LinkedIn’s developer </a:t>
            </a:r>
            <a:r>
              <a:rPr lang="en-US" sz="1800" err="1">
                <a:latin typeface="Merriweather" panose="020B0604020202020204" charset="0"/>
              </a:rPr>
              <a:t>Api’s</a:t>
            </a:r>
            <a:r>
              <a:rPr lang="en-US" sz="1800">
                <a:latin typeface="Merriweather" panose="020B0604020202020204" charset="0"/>
              </a:rPr>
              <a:t> to fetch the alumni details after graduating to get periodic updates.</a:t>
            </a:r>
          </a:p>
          <a:p>
            <a:pPr marL="285750" indent="-285750">
              <a:buFont typeface="Arial" panose="020B0604020202020204" pitchFamily="34" charset="0"/>
              <a:buChar char="•"/>
            </a:pPr>
            <a:endParaRPr lang="en-US" sz="1800">
              <a:latin typeface="Merriweather" panose="020B0604020202020204" charset="0"/>
            </a:endParaRPr>
          </a:p>
          <a:p>
            <a:pPr marL="285750" indent="-285750">
              <a:buFont typeface="Arial" panose="020B0604020202020204" pitchFamily="34" charset="0"/>
              <a:buChar char="•"/>
            </a:pPr>
            <a:endParaRPr lang="en-US" sz="1800">
              <a:latin typeface="Merriweather" panose="020B0604020202020204" charset="0"/>
            </a:endParaRPr>
          </a:p>
        </p:txBody>
      </p:sp>
    </p:spTree>
    <p:extLst>
      <p:ext uri="{BB962C8B-B14F-4D97-AF65-F5344CB8AC3E}">
        <p14:creationId xmlns:p14="http://schemas.microsoft.com/office/powerpoint/2010/main" val="17713969"/>
      </p:ext>
    </p:extLst>
  </p:cSld>
  <p:clrMapOvr>
    <a:masterClrMapping/>
  </p:clrMapOvr>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1116</Words>
  <Application>Microsoft Office PowerPoint</Application>
  <PresentationFormat>On-screen Show (16:9)</PresentationFormat>
  <Paragraphs>103</Paragraphs>
  <Slides>29</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Wingdings</vt:lpstr>
      <vt:lpstr>Amatic SC</vt:lpstr>
      <vt:lpstr>Merr</vt:lpstr>
      <vt:lpstr>Merriweather</vt:lpstr>
      <vt:lpstr>Nathaniel template</vt:lpstr>
      <vt:lpstr>University Model Implementation</vt:lpstr>
      <vt:lpstr>Hello!</vt:lpstr>
      <vt:lpstr>INTRODUCTION</vt:lpstr>
      <vt:lpstr>OBJECTIVE</vt:lpstr>
      <vt:lpstr>Proposed Solution</vt:lpstr>
      <vt:lpstr> </vt:lpstr>
      <vt:lpstr> Feedback</vt:lpstr>
      <vt:lpstr>PowerPoint Presentation</vt:lpstr>
      <vt:lpstr> Tracking Alumnis</vt:lpstr>
      <vt:lpstr>PowerPoint Presentation</vt:lpstr>
      <vt:lpstr>University and Industry collabration</vt:lpstr>
      <vt:lpstr>PowerPoint Presentation</vt:lpstr>
      <vt:lpstr>Do grades Matter?</vt:lpstr>
      <vt:lpstr>PowerPoint Presentation</vt:lpstr>
      <vt:lpstr>Certifications</vt:lpstr>
      <vt:lpstr>PowerPoint Presentation</vt:lpstr>
      <vt:lpstr>Ranking</vt:lpstr>
      <vt:lpstr>PowerPoint Presentation</vt:lpstr>
      <vt:lpstr>PowerPoint Presentation</vt:lpstr>
      <vt:lpstr>PowerPoint Presentation</vt:lpstr>
      <vt:lpstr>Implementation</vt:lpstr>
      <vt:lpstr>Student Directory</vt:lpstr>
      <vt:lpstr>Course Ranking by Popularity</vt:lpstr>
      <vt:lpstr>Course Ranking by Feedback</vt:lpstr>
      <vt:lpstr>Domains based on Salary</vt:lpstr>
      <vt:lpstr>Certifications based on Salary</vt:lpstr>
      <vt:lpstr>Do Grades Matter</vt:lpstr>
      <vt:lpstr>Solution for k-12 educational System</vt:lpstr>
      <vt:lpstr>Implementation to k-to-12 educational systems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Model Implementation</dc:title>
  <dc:creator>Sushma Nataraj</dc:creator>
  <cp:lastModifiedBy>Sushma Nataraj</cp:lastModifiedBy>
  <cp:revision>262</cp:revision>
  <dcterms:modified xsi:type="dcterms:W3CDTF">2021-03-22T03:07:14Z</dcterms:modified>
</cp:coreProperties>
</file>